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4" r:id="rId2"/>
    <p:sldId id="267" r:id="rId3"/>
    <p:sldId id="356" r:id="rId4"/>
    <p:sldId id="351" r:id="rId5"/>
    <p:sldId id="262" r:id="rId6"/>
    <p:sldId id="353" r:id="rId7"/>
    <p:sldId id="354" r:id="rId8"/>
    <p:sldId id="344" r:id="rId9"/>
    <p:sldId id="340" r:id="rId10"/>
    <p:sldId id="359" r:id="rId11"/>
    <p:sldId id="361" r:id="rId12"/>
    <p:sldId id="363" r:id="rId13"/>
    <p:sldId id="362" r:id="rId14"/>
    <p:sldId id="309" r:id="rId15"/>
    <p:sldId id="364" r:id="rId16"/>
    <p:sldId id="355" r:id="rId17"/>
    <p:sldId id="357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5DAE"/>
    <a:srgbClr val="48A9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27D1E2-9B1D-46AC-ACF1-8C13E31C0657}" v="90" dt="2021-04-23T18:27:30.7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6374" autoAdjust="0"/>
  </p:normalViewPr>
  <p:slideViewPr>
    <p:cSldViewPr snapToGrid="0">
      <p:cViewPr varScale="1">
        <p:scale>
          <a:sx n="112" d="100"/>
          <a:sy n="112" d="100"/>
        </p:scale>
        <p:origin x="26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Kieling" userId="1dafc0c3e8a0053f" providerId="LiveId" clId="{5127D1E2-9B1D-46AC-ACF1-8C13E31C0657}"/>
    <pc:docChg chg="undo custSel addSld delSld modSld sldOrd">
      <pc:chgData name="Eduardo Kieling" userId="1dafc0c3e8a0053f" providerId="LiveId" clId="{5127D1E2-9B1D-46AC-ACF1-8C13E31C0657}" dt="2021-04-23T18:34:44.639" v="1806" actId="20577"/>
      <pc:docMkLst>
        <pc:docMk/>
      </pc:docMkLst>
      <pc:sldChg chg="del">
        <pc:chgData name="Eduardo Kieling" userId="1dafc0c3e8a0053f" providerId="LiveId" clId="{5127D1E2-9B1D-46AC-ACF1-8C13E31C0657}" dt="2021-04-23T13:29:09.751" v="159" actId="2696"/>
        <pc:sldMkLst>
          <pc:docMk/>
          <pc:sldMk cId="4265396272" sldId="259"/>
        </pc:sldMkLst>
      </pc:sldChg>
      <pc:sldChg chg="del">
        <pc:chgData name="Eduardo Kieling" userId="1dafc0c3e8a0053f" providerId="LiveId" clId="{5127D1E2-9B1D-46AC-ACF1-8C13E31C0657}" dt="2021-04-23T13:29:09.751" v="159" actId="2696"/>
        <pc:sldMkLst>
          <pc:docMk/>
          <pc:sldMk cId="432887310" sldId="260"/>
        </pc:sldMkLst>
      </pc:sldChg>
      <pc:sldChg chg="del">
        <pc:chgData name="Eduardo Kieling" userId="1dafc0c3e8a0053f" providerId="LiveId" clId="{5127D1E2-9B1D-46AC-ACF1-8C13E31C0657}" dt="2021-04-23T13:29:09.751" v="159" actId="2696"/>
        <pc:sldMkLst>
          <pc:docMk/>
          <pc:sldMk cId="1248503850" sldId="261"/>
        </pc:sldMkLst>
      </pc:sldChg>
      <pc:sldChg chg="addSp delSp modSp add mod setBg">
        <pc:chgData name="Eduardo Kieling" userId="1dafc0c3e8a0053f" providerId="LiveId" clId="{5127D1E2-9B1D-46AC-ACF1-8C13E31C0657}" dt="2021-04-23T17:37:46.015" v="1598" actId="1076"/>
        <pc:sldMkLst>
          <pc:docMk/>
          <pc:sldMk cId="1883128441" sldId="262"/>
        </pc:sldMkLst>
        <pc:spChg chg="mod">
          <ac:chgData name="Eduardo Kieling" userId="1dafc0c3e8a0053f" providerId="LiveId" clId="{5127D1E2-9B1D-46AC-ACF1-8C13E31C0657}" dt="2021-04-23T13:56:18.946" v="272" actId="108"/>
          <ac:spMkLst>
            <pc:docMk/>
            <pc:sldMk cId="1883128441" sldId="262"/>
            <ac:spMk id="2" creationId="{6FC9DACC-13AC-4F7D-839D-11B6C04B5CE1}"/>
          </ac:spMkLst>
        </pc:spChg>
        <pc:picChg chg="del">
          <ac:chgData name="Eduardo Kieling" userId="1dafc0c3e8a0053f" providerId="LiveId" clId="{5127D1E2-9B1D-46AC-ACF1-8C13E31C0657}" dt="2021-04-23T13:22:54.262" v="87" actId="478"/>
          <ac:picMkLst>
            <pc:docMk/>
            <pc:sldMk cId="1883128441" sldId="262"/>
            <ac:picMk id="4" creationId="{84D6C12B-B8B1-4CE2-B360-74ADE2C554D7}"/>
          </ac:picMkLst>
        </pc:picChg>
        <pc:picChg chg="add mod">
          <ac:chgData name="Eduardo Kieling" userId="1dafc0c3e8a0053f" providerId="LiveId" clId="{5127D1E2-9B1D-46AC-ACF1-8C13E31C0657}" dt="2021-04-23T17:37:46.015" v="1598" actId="1076"/>
          <ac:picMkLst>
            <pc:docMk/>
            <pc:sldMk cId="1883128441" sldId="262"/>
            <ac:picMk id="4" creationId="{FAF43B91-1D4A-4452-BB22-0EEB0BEB5EEF}"/>
          </ac:picMkLst>
        </pc:picChg>
        <pc:picChg chg="del">
          <ac:chgData name="Eduardo Kieling" userId="1dafc0c3e8a0053f" providerId="LiveId" clId="{5127D1E2-9B1D-46AC-ACF1-8C13E31C0657}" dt="2021-04-23T13:24:54.869" v="107" actId="478"/>
          <ac:picMkLst>
            <pc:docMk/>
            <pc:sldMk cId="1883128441" sldId="262"/>
            <ac:picMk id="5" creationId="{EFA496E2-921A-4D1C-9D28-8593BFD1593E}"/>
          </ac:picMkLst>
        </pc:picChg>
        <pc:picChg chg="add mod ord">
          <ac:chgData name="Eduardo Kieling" userId="1dafc0c3e8a0053f" providerId="LiveId" clId="{5127D1E2-9B1D-46AC-ACF1-8C13E31C0657}" dt="2021-04-23T13:25:13.823" v="111" actId="26606"/>
          <ac:picMkLst>
            <pc:docMk/>
            <pc:sldMk cId="1883128441" sldId="262"/>
            <ac:picMk id="6" creationId="{68CE387C-92BE-490F-A60F-32D242BEDFF8}"/>
          </ac:picMkLst>
        </pc:picChg>
        <pc:picChg chg="add del mod">
          <ac:chgData name="Eduardo Kieling" userId="1dafc0c3e8a0053f" providerId="LiveId" clId="{5127D1E2-9B1D-46AC-ACF1-8C13E31C0657}" dt="2021-04-23T17:37:33.281" v="1593" actId="478"/>
          <ac:picMkLst>
            <pc:docMk/>
            <pc:sldMk cId="1883128441" sldId="262"/>
            <ac:picMk id="7" creationId="{52F2C694-D68A-4C77-8B91-1D2A3CD65DB7}"/>
          </ac:picMkLst>
        </pc:picChg>
      </pc:sldChg>
      <pc:sldChg chg="del">
        <pc:chgData name="Eduardo Kieling" userId="1dafc0c3e8a0053f" providerId="LiveId" clId="{5127D1E2-9B1D-46AC-ACF1-8C13E31C0657}" dt="2021-04-23T13:29:09.751" v="159" actId="2696"/>
        <pc:sldMkLst>
          <pc:docMk/>
          <pc:sldMk cId="1178752698" sldId="263"/>
        </pc:sldMkLst>
      </pc:sldChg>
      <pc:sldChg chg="modSp mod">
        <pc:chgData name="Eduardo Kieling" userId="1dafc0c3e8a0053f" providerId="LiveId" clId="{5127D1E2-9B1D-46AC-ACF1-8C13E31C0657}" dt="2021-04-23T13:20:43.183" v="75" actId="1076"/>
        <pc:sldMkLst>
          <pc:docMk/>
          <pc:sldMk cId="3428687113" sldId="264"/>
        </pc:sldMkLst>
        <pc:spChg chg="mod">
          <ac:chgData name="Eduardo Kieling" userId="1dafc0c3e8a0053f" providerId="LiveId" clId="{5127D1E2-9B1D-46AC-ACF1-8C13E31C0657}" dt="2021-04-23T13:20:43.183" v="75" actId="1076"/>
          <ac:spMkLst>
            <pc:docMk/>
            <pc:sldMk cId="3428687113" sldId="264"/>
            <ac:spMk id="26" creationId="{79A96D3A-9462-4729-BE24-312B1A445E4F}"/>
          </ac:spMkLst>
        </pc:spChg>
        <pc:picChg chg="mod">
          <ac:chgData name="Eduardo Kieling" userId="1dafc0c3e8a0053f" providerId="LiveId" clId="{5127D1E2-9B1D-46AC-ACF1-8C13E31C0657}" dt="2021-04-23T13:19:48.343" v="32" actId="1076"/>
          <ac:picMkLst>
            <pc:docMk/>
            <pc:sldMk cId="3428687113" sldId="264"/>
            <ac:picMk id="8" creationId="{AFD41720-3346-4B00-A3B1-AAC144084AD4}"/>
          </ac:picMkLst>
        </pc:picChg>
        <pc:picChg chg="mod">
          <ac:chgData name="Eduardo Kieling" userId="1dafc0c3e8a0053f" providerId="LiveId" clId="{5127D1E2-9B1D-46AC-ACF1-8C13E31C0657}" dt="2021-04-23T13:20:32.673" v="74" actId="1076"/>
          <ac:picMkLst>
            <pc:docMk/>
            <pc:sldMk cId="3428687113" sldId="264"/>
            <ac:picMk id="10" creationId="{1117061A-BF74-4518-8904-F01228EAFE9D}"/>
          </ac:picMkLst>
        </pc:picChg>
      </pc:sldChg>
      <pc:sldChg chg="addSp delSp modSp del mod">
        <pc:chgData name="Eduardo Kieling" userId="1dafc0c3e8a0053f" providerId="LiveId" clId="{5127D1E2-9B1D-46AC-ACF1-8C13E31C0657}" dt="2021-04-23T13:44:22.104" v="213" actId="2696"/>
        <pc:sldMkLst>
          <pc:docMk/>
          <pc:sldMk cId="3465538951" sldId="266"/>
        </pc:sldMkLst>
        <pc:spChg chg="add mod">
          <ac:chgData name="Eduardo Kieling" userId="1dafc0c3e8a0053f" providerId="LiveId" clId="{5127D1E2-9B1D-46AC-ACF1-8C13E31C0657}" dt="2021-04-23T13:43:35.414" v="198" actId="1076"/>
          <ac:spMkLst>
            <pc:docMk/>
            <pc:sldMk cId="3465538951" sldId="266"/>
            <ac:spMk id="3" creationId="{A2FD41F1-B950-48BF-AA41-69A1A05F79DF}"/>
          </ac:spMkLst>
        </pc:spChg>
        <pc:spChg chg="add mod">
          <ac:chgData name="Eduardo Kieling" userId="1dafc0c3e8a0053f" providerId="LiveId" clId="{5127D1E2-9B1D-46AC-ACF1-8C13E31C0657}" dt="2021-04-23T13:43:35.414" v="198" actId="1076"/>
          <ac:spMkLst>
            <pc:docMk/>
            <pc:sldMk cId="3465538951" sldId="266"/>
            <ac:spMk id="4" creationId="{4253273F-7D71-4A7F-881D-400B45DC2275}"/>
          </ac:spMkLst>
        </pc:spChg>
        <pc:spChg chg="mod">
          <ac:chgData name="Eduardo Kieling" userId="1dafc0c3e8a0053f" providerId="LiveId" clId="{5127D1E2-9B1D-46AC-ACF1-8C13E31C0657}" dt="2021-04-23T13:43:48.415" v="201"/>
          <ac:spMkLst>
            <pc:docMk/>
            <pc:sldMk cId="3465538951" sldId="266"/>
            <ac:spMk id="7" creationId="{43B65C92-7454-415B-9329-F5C400C75CD8}"/>
          </ac:spMkLst>
        </pc:spChg>
        <pc:spChg chg="mod">
          <ac:chgData name="Eduardo Kieling" userId="1dafc0c3e8a0053f" providerId="LiveId" clId="{5127D1E2-9B1D-46AC-ACF1-8C13E31C0657}" dt="2021-04-23T13:43:48.415" v="201"/>
          <ac:spMkLst>
            <pc:docMk/>
            <pc:sldMk cId="3465538951" sldId="266"/>
            <ac:spMk id="11" creationId="{3F56B394-02F1-4635-B511-2A3EED355CEA}"/>
          </ac:spMkLst>
        </pc:spChg>
        <pc:spChg chg="mod">
          <ac:chgData name="Eduardo Kieling" userId="1dafc0c3e8a0053f" providerId="LiveId" clId="{5127D1E2-9B1D-46AC-ACF1-8C13E31C0657}" dt="2021-04-23T13:43:48.415" v="201"/>
          <ac:spMkLst>
            <pc:docMk/>
            <pc:sldMk cId="3465538951" sldId="266"/>
            <ac:spMk id="14" creationId="{9DDB8476-F4FB-4B9B-90A3-6023E75B0D55}"/>
          </ac:spMkLst>
        </pc:spChg>
        <pc:spChg chg="mod">
          <ac:chgData name="Eduardo Kieling" userId="1dafc0c3e8a0053f" providerId="LiveId" clId="{5127D1E2-9B1D-46AC-ACF1-8C13E31C0657}" dt="2021-04-23T13:43:48.415" v="201"/>
          <ac:spMkLst>
            <pc:docMk/>
            <pc:sldMk cId="3465538951" sldId="266"/>
            <ac:spMk id="17" creationId="{BF6CD09C-8C4C-4D4C-87FF-BF348EB19D29}"/>
          </ac:spMkLst>
        </pc:spChg>
        <pc:grpChg chg="add mod">
          <ac:chgData name="Eduardo Kieling" userId="1dafc0c3e8a0053f" providerId="LiveId" clId="{5127D1E2-9B1D-46AC-ACF1-8C13E31C0657}" dt="2021-04-23T13:43:48.415" v="201"/>
          <ac:grpSpMkLst>
            <pc:docMk/>
            <pc:sldMk cId="3465538951" sldId="266"/>
            <ac:grpSpMk id="5" creationId="{5ECE057B-7203-4452-AF4A-23D753B275C3}"/>
          </ac:grpSpMkLst>
        </pc:grpChg>
        <pc:grpChg chg="add mod">
          <ac:chgData name="Eduardo Kieling" userId="1dafc0c3e8a0053f" providerId="LiveId" clId="{5127D1E2-9B1D-46AC-ACF1-8C13E31C0657}" dt="2021-04-23T13:43:48.415" v="201"/>
          <ac:grpSpMkLst>
            <pc:docMk/>
            <pc:sldMk cId="3465538951" sldId="266"/>
            <ac:grpSpMk id="9" creationId="{335C7928-0B55-47A6-AFAC-D869FE395C82}"/>
          </ac:grpSpMkLst>
        </pc:grpChg>
        <pc:grpChg chg="add mod">
          <ac:chgData name="Eduardo Kieling" userId="1dafc0c3e8a0053f" providerId="LiveId" clId="{5127D1E2-9B1D-46AC-ACF1-8C13E31C0657}" dt="2021-04-23T13:43:48.415" v="201"/>
          <ac:grpSpMkLst>
            <pc:docMk/>
            <pc:sldMk cId="3465538951" sldId="266"/>
            <ac:grpSpMk id="12" creationId="{298B3350-155B-4D15-8621-FE05EEDB8771}"/>
          </ac:grpSpMkLst>
        </pc:grpChg>
        <pc:grpChg chg="add mod">
          <ac:chgData name="Eduardo Kieling" userId="1dafc0c3e8a0053f" providerId="LiveId" clId="{5127D1E2-9B1D-46AC-ACF1-8C13E31C0657}" dt="2021-04-23T13:43:48.415" v="201"/>
          <ac:grpSpMkLst>
            <pc:docMk/>
            <pc:sldMk cId="3465538951" sldId="266"/>
            <ac:grpSpMk id="15" creationId="{FF01EE73-C852-4AF2-99BF-3E98DE095F3A}"/>
          </ac:grpSpMkLst>
        </pc:grpChg>
        <pc:picChg chg="mod">
          <ac:chgData name="Eduardo Kieling" userId="1dafc0c3e8a0053f" providerId="LiveId" clId="{5127D1E2-9B1D-46AC-ACF1-8C13E31C0657}" dt="2021-04-23T13:43:48.415" v="201"/>
          <ac:picMkLst>
            <pc:docMk/>
            <pc:sldMk cId="3465538951" sldId="266"/>
            <ac:picMk id="6" creationId="{37823E19-75B2-4AD8-BBF8-164046AE71C9}"/>
          </ac:picMkLst>
        </pc:picChg>
        <pc:picChg chg="del mod">
          <ac:chgData name="Eduardo Kieling" userId="1dafc0c3e8a0053f" providerId="LiveId" clId="{5127D1E2-9B1D-46AC-ACF1-8C13E31C0657}" dt="2021-04-23T13:43:40.257" v="200" actId="478"/>
          <ac:picMkLst>
            <pc:docMk/>
            <pc:sldMk cId="3465538951" sldId="266"/>
            <ac:picMk id="8" creationId="{6C1306CD-8DFF-411F-AD36-67364078CB82}"/>
          </ac:picMkLst>
        </pc:picChg>
        <pc:picChg chg="mod">
          <ac:chgData name="Eduardo Kieling" userId="1dafc0c3e8a0053f" providerId="LiveId" clId="{5127D1E2-9B1D-46AC-ACF1-8C13E31C0657}" dt="2021-04-23T13:43:48.415" v="201"/>
          <ac:picMkLst>
            <pc:docMk/>
            <pc:sldMk cId="3465538951" sldId="266"/>
            <ac:picMk id="10" creationId="{1BEF86CA-CF56-447E-A166-DA42BE348FAA}"/>
          </ac:picMkLst>
        </pc:picChg>
        <pc:picChg chg="mod">
          <ac:chgData name="Eduardo Kieling" userId="1dafc0c3e8a0053f" providerId="LiveId" clId="{5127D1E2-9B1D-46AC-ACF1-8C13E31C0657}" dt="2021-04-23T13:43:48.415" v="201"/>
          <ac:picMkLst>
            <pc:docMk/>
            <pc:sldMk cId="3465538951" sldId="266"/>
            <ac:picMk id="13" creationId="{141D4E9A-C113-4FFD-A451-6B5B76E633EF}"/>
          </ac:picMkLst>
        </pc:picChg>
        <pc:picChg chg="mod">
          <ac:chgData name="Eduardo Kieling" userId="1dafc0c3e8a0053f" providerId="LiveId" clId="{5127D1E2-9B1D-46AC-ACF1-8C13E31C0657}" dt="2021-04-23T13:43:48.415" v="201"/>
          <ac:picMkLst>
            <pc:docMk/>
            <pc:sldMk cId="3465538951" sldId="266"/>
            <ac:picMk id="16" creationId="{997879C8-A8A6-4BF1-9B18-85FA16090D3D}"/>
          </ac:picMkLst>
        </pc:picChg>
      </pc:sldChg>
      <pc:sldChg chg="addSp delSp modSp add mod">
        <pc:chgData name="Eduardo Kieling" userId="1dafc0c3e8a0053f" providerId="LiveId" clId="{5127D1E2-9B1D-46AC-ACF1-8C13E31C0657}" dt="2021-04-23T16:37:40.218" v="1464" actId="20577"/>
        <pc:sldMkLst>
          <pc:docMk/>
          <pc:sldMk cId="491583208" sldId="267"/>
        </pc:sldMkLst>
        <pc:spChg chg="mod">
          <ac:chgData name="Eduardo Kieling" userId="1dafc0c3e8a0053f" providerId="LiveId" clId="{5127D1E2-9B1D-46AC-ACF1-8C13E31C0657}" dt="2021-04-23T13:40:25.016" v="173" actId="20577"/>
          <ac:spMkLst>
            <pc:docMk/>
            <pc:sldMk cId="491583208" sldId="267"/>
            <ac:spMk id="2" creationId="{A53D990F-D62C-4B36-9BB3-2C19187BCAF2}"/>
          </ac:spMkLst>
        </pc:spChg>
        <pc:spChg chg="mod">
          <ac:chgData name="Eduardo Kieling" userId="1dafc0c3e8a0053f" providerId="LiveId" clId="{5127D1E2-9B1D-46AC-ACF1-8C13E31C0657}" dt="2021-04-23T16:37:40.218" v="1464" actId="20577"/>
          <ac:spMkLst>
            <pc:docMk/>
            <pc:sldMk cId="491583208" sldId="267"/>
            <ac:spMk id="3" creationId="{1E5BFD78-501D-4E17-9A2E-63BDC1435E0C}"/>
          </ac:spMkLst>
        </pc:spChg>
        <pc:spChg chg="add del mod">
          <ac:chgData name="Eduardo Kieling" userId="1dafc0c3e8a0053f" providerId="LiveId" clId="{5127D1E2-9B1D-46AC-ACF1-8C13E31C0657}" dt="2021-04-23T14:10:30.206" v="390" actId="478"/>
          <ac:spMkLst>
            <pc:docMk/>
            <pc:sldMk cId="491583208" sldId="267"/>
            <ac:spMk id="8" creationId="{F23E709C-5791-4EF5-AFEF-A94410966EB0}"/>
          </ac:spMkLst>
        </pc:spChg>
        <pc:picChg chg="add del mod">
          <ac:chgData name="Eduardo Kieling" userId="1dafc0c3e8a0053f" providerId="LiveId" clId="{5127D1E2-9B1D-46AC-ACF1-8C13E31C0657}" dt="2021-04-23T15:00:12.933" v="1458" actId="478"/>
          <ac:picMkLst>
            <pc:docMk/>
            <pc:sldMk cId="491583208" sldId="267"/>
            <ac:picMk id="5" creationId="{4430A440-AB4F-4E32-8123-9F3003BB1ADC}"/>
          </ac:picMkLst>
        </pc:picChg>
        <pc:picChg chg="del">
          <ac:chgData name="Eduardo Kieling" userId="1dafc0c3e8a0053f" providerId="LiveId" clId="{5127D1E2-9B1D-46AC-ACF1-8C13E31C0657}" dt="2021-04-23T13:22:27.241" v="77" actId="478"/>
          <ac:picMkLst>
            <pc:docMk/>
            <pc:sldMk cId="491583208" sldId="267"/>
            <ac:picMk id="7" creationId="{544F6BFC-DEF7-4D2B-B8DA-F3126F05AC32}"/>
          </ac:picMkLst>
        </pc:picChg>
      </pc:sldChg>
      <pc:sldChg chg="addSp delSp modSp add del mod ord modShow">
        <pc:chgData name="Eduardo Kieling" userId="1dafc0c3e8a0053f" providerId="LiveId" clId="{5127D1E2-9B1D-46AC-ACF1-8C13E31C0657}" dt="2021-04-23T14:54:53.040" v="1432" actId="47"/>
        <pc:sldMkLst>
          <pc:docMk/>
          <pc:sldMk cId="876461960" sldId="268"/>
        </pc:sldMkLst>
        <pc:picChg chg="del">
          <ac:chgData name="Eduardo Kieling" userId="1dafc0c3e8a0053f" providerId="LiveId" clId="{5127D1E2-9B1D-46AC-ACF1-8C13E31C0657}" dt="2021-04-23T13:22:39.896" v="80" actId="478"/>
          <ac:picMkLst>
            <pc:docMk/>
            <pc:sldMk cId="876461960" sldId="268"/>
            <ac:picMk id="4" creationId="{3804A53C-1606-4756-A38A-2A41F8A63CCF}"/>
          </ac:picMkLst>
        </pc:picChg>
        <pc:picChg chg="add del mod">
          <ac:chgData name="Eduardo Kieling" userId="1dafc0c3e8a0053f" providerId="LiveId" clId="{5127D1E2-9B1D-46AC-ACF1-8C13E31C0657}" dt="2021-04-23T13:22:47.979" v="83" actId="478"/>
          <ac:picMkLst>
            <pc:docMk/>
            <pc:sldMk cId="876461960" sldId="268"/>
            <ac:picMk id="6" creationId="{49E90A25-ADE5-4A98-AAFE-5BFF22FF5016}"/>
          </ac:picMkLst>
        </pc:picChg>
        <pc:picChg chg="add mod">
          <ac:chgData name="Eduardo Kieling" userId="1dafc0c3e8a0053f" providerId="LiveId" clId="{5127D1E2-9B1D-46AC-ACF1-8C13E31C0657}" dt="2021-04-23T13:22:48.274" v="84"/>
          <ac:picMkLst>
            <pc:docMk/>
            <pc:sldMk cId="876461960" sldId="268"/>
            <ac:picMk id="7" creationId="{1E66A3A7-58AA-42EC-94F5-A9B2215ECD8F}"/>
          </ac:picMkLst>
        </pc:picChg>
      </pc:sldChg>
      <pc:sldChg chg="addSp delSp modSp add mod">
        <pc:chgData name="Eduardo Kieling" userId="1dafc0c3e8a0053f" providerId="LiveId" clId="{5127D1E2-9B1D-46AC-ACF1-8C13E31C0657}" dt="2021-04-23T14:39:45.125" v="948" actId="1036"/>
        <pc:sldMkLst>
          <pc:docMk/>
          <pc:sldMk cId="354999650" sldId="309"/>
        </pc:sldMkLst>
        <pc:spChg chg="add mod">
          <ac:chgData name="Eduardo Kieling" userId="1dafc0c3e8a0053f" providerId="LiveId" clId="{5127D1E2-9B1D-46AC-ACF1-8C13E31C0657}" dt="2021-04-23T13:41:05.827" v="180"/>
          <ac:spMkLst>
            <pc:docMk/>
            <pc:sldMk cId="354999650" sldId="309"/>
            <ac:spMk id="6" creationId="{C6C7F6D3-7366-4391-914C-89FE4024EE92}"/>
          </ac:spMkLst>
        </pc:spChg>
        <pc:spChg chg="add mod">
          <ac:chgData name="Eduardo Kieling" userId="1dafc0c3e8a0053f" providerId="LiveId" clId="{5127D1E2-9B1D-46AC-ACF1-8C13E31C0657}" dt="2021-04-23T13:41:05.827" v="180"/>
          <ac:spMkLst>
            <pc:docMk/>
            <pc:sldMk cId="354999650" sldId="309"/>
            <ac:spMk id="11" creationId="{74D6AC12-33A6-4C51-BC3A-0D69638A3E25}"/>
          </ac:spMkLst>
        </pc:spChg>
        <pc:spChg chg="add mod">
          <ac:chgData name="Eduardo Kieling" userId="1dafc0c3e8a0053f" providerId="LiveId" clId="{5127D1E2-9B1D-46AC-ACF1-8C13E31C0657}" dt="2021-04-23T13:41:05.827" v="180"/>
          <ac:spMkLst>
            <pc:docMk/>
            <pc:sldMk cId="354999650" sldId="309"/>
            <ac:spMk id="12" creationId="{FF20DF19-F9A3-43DB-889E-31459AE30F08}"/>
          </ac:spMkLst>
        </pc:spChg>
        <pc:spChg chg="add mod">
          <ac:chgData name="Eduardo Kieling" userId="1dafc0c3e8a0053f" providerId="LiveId" clId="{5127D1E2-9B1D-46AC-ACF1-8C13E31C0657}" dt="2021-04-23T13:41:05.827" v="180"/>
          <ac:spMkLst>
            <pc:docMk/>
            <pc:sldMk cId="354999650" sldId="309"/>
            <ac:spMk id="13" creationId="{08197919-608B-4A34-8AAD-B85022CB6866}"/>
          </ac:spMkLst>
        </pc:spChg>
        <pc:spChg chg="add mod">
          <ac:chgData name="Eduardo Kieling" userId="1dafc0c3e8a0053f" providerId="LiveId" clId="{5127D1E2-9B1D-46AC-ACF1-8C13E31C0657}" dt="2021-04-23T13:41:05.827" v="180"/>
          <ac:spMkLst>
            <pc:docMk/>
            <pc:sldMk cId="354999650" sldId="309"/>
            <ac:spMk id="14" creationId="{86A50A71-1D55-4FCD-A24E-9C49B181683A}"/>
          </ac:spMkLst>
        </pc:spChg>
        <pc:spChg chg="add mod">
          <ac:chgData name="Eduardo Kieling" userId="1dafc0c3e8a0053f" providerId="LiveId" clId="{5127D1E2-9B1D-46AC-ACF1-8C13E31C0657}" dt="2021-04-23T13:41:05.827" v="180"/>
          <ac:spMkLst>
            <pc:docMk/>
            <pc:sldMk cId="354999650" sldId="309"/>
            <ac:spMk id="15" creationId="{071C496F-6892-4D41-A08D-D2290E81054B}"/>
          </ac:spMkLst>
        </pc:spChg>
        <pc:spChg chg="add mod">
          <ac:chgData name="Eduardo Kieling" userId="1dafc0c3e8a0053f" providerId="LiveId" clId="{5127D1E2-9B1D-46AC-ACF1-8C13E31C0657}" dt="2021-04-23T13:41:05.827" v="180"/>
          <ac:spMkLst>
            <pc:docMk/>
            <pc:sldMk cId="354999650" sldId="309"/>
            <ac:spMk id="16" creationId="{96D22DF5-628E-45FD-8EF4-612FC98E055F}"/>
          </ac:spMkLst>
        </pc:spChg>
        <pc:spChg chg="add mod">
          <ac:chgData name="Eduardo Kieling" userId="1dafc0c3e8a0053f" providerId="LiveId" clId="{5127D1E2-9B1D-46AC-ACF1-8C13E31C0657}" dt="2021-04-23T13:41:05.827" v="180"/>
          <ac:spMkLst>
            <pc:docMk/>
            <pc:sldMk cId="354999650" sldId="309"/>
            <ac:spMk id="17" creationId="{0104BAFD-4AB5-4087-ABEA-CE9CA71BF11D}"/>
          </ac:spMkLst>
        </pc:spChg>
        <pc:spChg chg="add mod">
          <ac:chgData name="Eduardo Kieling" userId="1dafc0c3e8a0053f" providerId="LiveId" clId="{5127D1E2-9B1D-46AC-ACF1-8C13E31C0657}" dt="2021-04-23T13:41:05.827" v="180"/>
          <ac:spMkLst>
            <pc:docMk/>
            <pc:sldMk cId="354999650" sldId="309"/>
            <ac:spMk id="18" creationId="{97B9CF7E-F02E-45CB-8719-B0A96BD9C178}"/>
          </ac:spMkLst>
        </pc:spChg>
        <pc:spChg chg="add mod">
          <ac:chgData name="Eduardo Kieling" userId="1dafc0c3e8a0053f" providerId="LiveId" clId="{5127D1E2-9B1D-46AC-ACF1-8C13E31C0657}" dt="2021-04-23T13:41:05.827" v="180"/>
          <ac:spMkLst>
            <pc:docMk/>
            <pc:sldMk cId="354999650" sldId="309"/>
            <ac:spMk id="19" creationId="{9A102B11-A3ED-4A89-BC27-53F7CFE592F7}"/>
          </ac:spMkLst>
        </pc:spChg>
        <pc:spChg chg="add mod">
          <ac:chgData name="Eduardo Kieling" userId="1dafc0c3e8a0053f" providerId="LiveId" clId="{5127D1E2-9B1D-46AC-ACF1-8C13E31C0657}" dt="2021-04-23T13:41:05.827" v="180"/>
          <ac:spMkLst>
            <pc:docMk/>
            <pc:sldMk cId="354999650" sldId="309"/>
            <ac:spMk id="21" creationId="{3497E7E3-71DD-421C-9809-21756467795C}"/>
          </ac:spMkLst>
        </pc:spChg>
        <pc:spChg chg="add mod">
          <ac:chgData name="Eduardo Kieling" userId="1dafc0c3e8a0053f" providerId="LiveId" clId="{5127D1E2-9B1D-46AC-ACF1-8C13E31C0657}" dt="2021-04-23T13:41:05.827" v="180"/>
          <ac:spMkLst>
            <pc:docMk/>
            <pc:sldMk cId="354999650" sldId="309"/>
            <ac:spMk id="22" creationId="{71FD0320-FD1A-4138-8A43-11E50E7D7BBA}"/>
          </ac:spMkLst>
        </pc:spChg>
        <pc:spChg chg="add mod">
          <ac:chgData name="Eduardo Kieling" userId="1dafc0c3e8a0053f" providerId="LiveId" clId="{5127D1E2-9B1D-46AC-ACF1-8C13E31C0657}" dt="2021-04-23T13:41:05.827" v="180"/>
          <ac:spMkLst>
            <pc:docMk/>
            <pc:sldMk cId="354999650" sldId="309"/>
            <ac:spMk id="23" creationId="{EB83F9EF-AFD2-4665-9848-16009F17814C}"/>
          </ac:spMkLst>
        </pc:spChg>
        <pc:spChg chg="add mod">
          <ac:chgData name="Eduardo Kieling" userId="1dafc0c3e8a0053f" providerId="LiveId" clId="{5127D1E2-9B1D-46AC-ACF1-8C13E31C0657}" dt="2021-04-23T13:41:05.827" v="180"/>
          <ac:spMkLst>
            <pc:docMk/>
            <pc:sldMk cId="354999650" sldId="309"/>
            <ac:spMk id="24" creationId="{6B55F9CB-D345-45FD-9192-946910AA6F6C}"/>
          </ac:spMkLst>
        </pc:spChg>
        <pc:spChg chg="add mod">
          <ac:chgData name="Eduardo Kieling" userId="1dafc0c3e8a0053f" providerId="LiveId" clId="{5127D1E2-9B1D-46AC-ACF1-8C13E31C0657}" dt="2021-04-23T13:41:05.827" v="180"/>
          <ac:spMkLst>
            <pc:docMk/>
            <pc:sldMk cId="354999650" sldId="309"/>
            <ac:spMk id="25" creationId="{DD85B77A-1D05-4B91-81AD-FF5D583C52FD}"/>
          </ac:spMkLst>
        </pc:spChg>
        <pc:spChg chg="add mod">
          <ac:chgData name="Eduardo Kieling" userId="1dafc0c3e8a0053f" providerId="LiveId" clId="{5127D1E2-9B1D-46AC-ACF1-8C13E31C0657}" dt="2021-04-23T13:41:05.827" v="180"/>
          <ac:spMkLst>
            <pc:docMk/>
            <pc:sldMk cId="354999650" sldId="309"/>
            <ac:spMk id="26" creationId="{15175391-FCBA-48CF-A2C3-F7536D74B1B2}"/>
          </ac:spMkLst>
        </pc:spChg>
        <pc:spChg chg="mod">
          <ac:chgData name="Eduardo Kieling" userId="1dafc0c3e8a0053f" providerId="LiveId" clId="{5127D1E2-9B1D-46AC-ACF1-8C13E31C0657}" dt="2021-04-23T13:56:33.489" v="276" actId="108"/>
          <ac:spMkLst>
            <pc:docMk/>
            <pc:sldMk cId="354999650" sldId="309"/>
            <ac:spMk id="27" creationId="{F41089B7-FA8E-47C0-8950-B4257B3014D7}"/>
          </ac:spMkLst>
        </pc:spChg>
        <pc:spChg chg="add mod">
          <ac:chgData name="Eduardo Kieling" userId="1dafc0c3e8a0053f" providerId="LiveId" clId="{5127D1E2-9B1D-46AC-ACF1-8C13E31C0657}" dt="2021-04-23T13:41:05.827" v="180"/>
          <ac:spMkLst>
            <pc:docMk/>
            <pc:sldMk cId="354999650" sldId="309"/>
            <ac:spMk id="28" creationId="{A509CA8E-73E5-41C5-8318-2E6CFEC659E8}"/>
          </ac:spMkLst>
        </pc:spChg>
        <pc:spChg chg="add mod">
          <ac:chgData name="Eduardo Kieling" userId="1dafc0c3e8a0053f" providerId="LiveId" clId="{5127D1E2-9B1D-46AC-ACF1-8C13E31C0657}" dt="2021-04-23T13:41:05.827" v="180"/>
          <ac:spMkLst>
            <pc:docMk/>
            <pc:sldMk cId="354999650" sldId="309"/>
            <ac:spMk id="29" creationId="{CA3F89A2-2EF4-4328-97BD-17A6172AACE1}"/>
          </ac:spMkLst>
        </pc:spChg>
        <pc:spChg chg="add mod">
          <ac:chgData name="Eduardo Kieling" userId="1dafc0c3e8a0053f" providerId="LiveId" clId="{5127D1E2-9B1D-46AC-ACF1-8C13E31C0657}" dt="2021-04-23T13:41:22.225" v="183"/>
          <ac:spMkLst>
            <pc:docMk/>
            <pc:sldMk cId="354999650" sldId="309"/>
            <ac:spMk id="30" creationId="{C6C7F6D3-7366-4391-914C-89FE4024EE92}"/>
          </ac:spMkLst>
        </pc:spChg>
        <pc:spChg chg="add mod">
          <ac:chgData name="Eduardo Kieling" userId="1dafc0c3e8a0053f" providerId="LiveId" clId="{5127D1E2-9B1D-46AC-ACF1-8C13E31C0657}" dt="2021-04-23T13:41:22.225" v="183"/>
          <ac:spMkLst>
            <pc:docMk/>
            <pc:sldMk cId="354999650" sldId="309"/>
            <ac:spMk id="35" creationId="{74D6AC12-33A6-4C51-BC3A-0D69638A3E25}"/>
          </ac:spMkLst>
        </pc:spChg>
        <pc:spChg chg="add mod">
          <ac:chgData name="Eduardo Kieling" userId="1dafc0c3e8a0053f" providerId="LiveId" clId="{5127D1E2-9B1D-46AC-ACF1-8C13E31C0657}" dt="2021-04-23T13:41:22.225" v="183"/>
          <ac:spMkLst>
            <pc:docMk/>
            <pc:sldMk cId="354999650" sldId="309"/>
            <ac:spMk id="36" creationId="{FF20DF19-F9A3-43DB-889E-31459AE30F08}"/>
          </ac:spMkLst>
        </pc:spChg>
        <pc:spChg chg="add mod">
          <ac:chgData name="Eduardo Kieling" userId="1dafc0c3e8a0053f" providerId="LiveId" clId="{5127D1E2-9B1D-46AC-ACF1-8C13E31C0657}" dt="2021-04-23T13:41:22.225" v="183"/>
          <ac:spMkLst>
            <pc:docMk/>
            <pc:sldMk cId="354999650" sldId="309"/>
            <ac:spMk id="37" creationId="{08197919-608B-4A34-8AAD-B85022CB6866}"/>
          </ac:spMkLst>
        </pc:spChg>
        <pc:spChg chg="add mod">
          <ac:chgData name="Eduardo Kieling" userId="1dafc0c3e8a0053f" providerId="LiveId" clId="{5127D1E2-9B1D-46AC-ACF1-8C13E31C0657}" dt="2021-04-23T13:41:22.225" v="183"/>
          <ac:spMkLst>
            <pc:docMk/>
            <pc:sldMk cId="354999650" sldId="309"/>
            <ac:spMk id="38" creationId="{86A50A71-1D55-4FCD-A24E-9C49B181683A}"/>
          </ac:spMkLst>
        </pc:spChg>
        <pc:spChg chg="add mod">
          <ac:chgData name="Eduardo Kieling" userId="1dafc0c3e8a0053f" providerId="LiveId" clId="{5127D1E2-9B1D-46AC-ACF1-8C13E31C0657}" dt="2021-04-23T13:41:22.225" v="183"/>
          <ac:spMkLst>
            <pc:docMk/>
            <pc:sldMk cId="354999650" sldId="309"/>
            <ac:spMk id="39" creationId="{071C496F-6892-4D41-A08D-D2290E81054B}"/>
          </ac:spMkLst>
        </pc:spChg>
        <pc:spChg chg="add mod">
          <ac:chgData name="Eduardo Kieling" userId="1dafc0c3e8a0053f" providerId="LiveId" clId="{5127D1E2-9B1D-46AC-ACF1-8C13E31C0657}" dt="2021-04-23T13:41:22.225" v="183"/>
          <ac:spMkLst>
            <pc:docMk/>
            <pc:sldMk cId="354999650" sldId="309"/>
            <ac:spMk id="40" creationId="{96D22DF5-628E-45FD-8EF4-612FC98E055F}"/>
          </ac:spMkLst>
        </pc:spChg>
        <pc:spChg chg="add mod">
          <ac:chgData name="Eduardo Kieling" userId="1dafc0c3e8a0053f" providerId="LiveId" clId="{5127D1E2-9B1D-46AC-ACF1-8C13E31C0657}" dt="2021-04-23T13:41:22.225" v="183"/>
          <ac:spMkLst>
            <pc:docMk/>
            <pc:sldMk cId="354999650" sldId="309"/>
            <ac:spMk id="41" creationId="{0104BAFD-4AB5-4087-ABEA-CE9CA71BF11D}"/>
          </ac:spMkLst>
        </pc:spChg>
        <pc:spChg chg="add mod">
          <ac:chgData name="Eduardo Kieling" userId="1dafc0c3e8a0053f" providerId="LiveId" clId="{5127D1E2-9B1D-46AC-ACF1-8C13E31C0657}" dt="2021-04-23T13:41:22.225" v="183"/>
          <ac:spMkLst>
            <pc:docMk/>
            <pc:sldMk cId="354999650" sldId="309"/>
            <ac:spMk id="42" creationId="{97B9CF7E-F02E-45CB-8719-B0A96BD9C178}"/>
          </ac:spMkLst>
        </pc:spChg>
        <pc:spChg chg="add mod">
          <ac:chgData name="Eduardo Kieling" userId="1dafc0c3e8a0053f" providerId="LiveId" clId="{5127D1E2-9B1D-46AC-ACF1-8C13E31C0657}" dt="2021-04-23T13:41:22.225" v="183"/>
          <ac:spMkLst>
            <pc:docMk/>
            <pc:sldMk cId="354999650" sldId="309"/>
            <ac:spMk id="43" creationId="{9A102B11-A3ED-4A89-BC27-53F7CFE592F7}"/>
          </ac:spMkLst>
        </pc:spChg>
        <pc:spChg chg="add mod">
          <ac:chgData name="Eduardo Kieling" userId="1dafc0c3e8a0053f" providerId="LiveId" clId="{5127D1E2-9B1D-46AC-ACF1-8C13E31C0657}" dt="2021-04-23T13:41:22.225" v="183"/>
          <ac:spMkLst>
            <pc:docMk/>
            <pc:sldMk cId="354999650" sldId="309"/>
            <ac:spMk id="45" creationId="{3497E7E3-71DD-421C-9809-21756467795C}"/>
          </ac:spMkLst>
        </pc:spChg>
        <pc:spChg chg="add mod">
          <ac:chgData name="Eduardo Kieling" userId="1dafc0c3e8a0053f" providerId="LiveId" clId="{5127D1E2-9B1D-46AC-ACF1-8C13E31C0657}" dt="2021-04-23T13:41:22.225" v="183"/>
          <ac:spMkLst>
            <pc:docMk/>
            <pc:sldMk cId="354999650" sldId="309"/>
            <ac:spMk id="46" creationId="{71FD0320-FD1A-4138-8A43-11E50E7D7BBA}"/>
          </ac:spMkLst>
        </pc:spChg>
        <pc:spChg chg="add mod">
          <ac:chgData name="Eduardo Kieling" userId="1dafc0c3e8a0053f" providerId="LiveId" clId="{5127D1E2-9B1D-46AC-ACF1-8C13E31C0657}" dt="2021-04-23T13:41:22.225" v="183"/>
          <ac:spMkLst>
            <pc:docMk/>
            <pc:sldMk cId="354999650" sldId="309"/>
            <ac:spMk id="47" creationId="{EB83F9EF-AFD2-4665-9848-16009F17814C}"/>
          </ac:spMkLst>
        </pc:spChg>
        <pc:spChg chg="add mod">
          <ac:chgData name="Eduardo Kieling" userId="1dafc0c3e8a0053f" providerId="LiveId" clId="{5127D1E2-9B1D-46AC-ACF1-8C13E31C0657}" dt="2021-04-23T13:41:22.225" v="183"/>
          <ac:spMkLst>
            <pc:docMk/>
            <pc:sldMk cId="354999650" sldId="309"/>
            <ac:spMk id="48" creationId="{6B55F9CB-D345-45FD-9192-946910AA6F6C}"/>
          </ac:spMkLst>
        </pc:spChg>
        <pc:spChg chg="add mod">
          <ac:chgData name="Eduardo Kieling" userId="1dafc0c3e8a0053f" providerId="LiveId" clId="{5127D1E2-9B1D-46AC-ACF1-8C13E31C0657}" dt="2021-04-23T13:41:22.225" v="183"/>
          <ac:spMkLst>
            <pc:docMk/>
            <pc:sldMk cId="354999650" sldId="309"/>
            <ac:spMk id="49" creationId="{DD85B77A-1D05-4B91-81AD-FF5D583C52FD}"/>
          </ac:spMkLst>
        </pc:spChg>
        <pc:spChg chg="add mod">
          <ac:chgData name="Eduardo Kieling" userId="1dafc0c3e8a0053f" providerId="LiveId" clId="{5127D1E2-9B1D-46AC-ACF1-8C13E31C0657}" dt="2021-04-23T13:41:22.225" v="183"/>
          <ac:spMkLst>
            <pc:docMk/>
            <pc:sldMk cId="354999650" sldId="309"/>
            <ac:spMk id="50" creationId="{15175391-FCBA-48CF-A2C3-F7536D74B1B2}"/>
          </ac:spMkLst>
        </pc:spChg>
        <pc:spChg chg="add mod">
          <ac:chgData name="Eduardo Kieling" userId="1dafc0c3e8a0053f" providerId="LiveId" clId="{5127D1E2-9B1D-46AC-ACF1-8C13E31C0657}" dt="2021-04-23T13:41:22.225" v="183"/>
          <ac:spMkLst>
            <pc:docMk/>
            <pc:sldMk cId="354999650" sldId="309"/>
            <ac:spMk id="51" creationId="{A509CA8E-73E5-41C5-8318-2E6CFEC659E8}"/>
          </ac:spMkLst>
        </pc:spChg>
        <pc:spChg chg="add mod">
          <ac:chgData name="Eduardo Kieling" userId="1dafc0c3e8a0053f" providerId="LiveId" clId="{5127D1E2-9B1D-46AC-ACF1-8C13E31C0657}" dt="2021-04-23T13:41:22.225" v="183"/>
          <ac:spMkLst>
            <pc:docMk/>
            <pc:sldMk cId="354999650" sldId="309"/>
            <ac:spMk id="52" creationId="{CA3F89A2-2EF4-4328-97BD-17A6172AACE1}"/>
          </ac:spMkLst>
        </pc:spChg>
        <pc:spChg chg="add mod">
          <ac:chgData name="Eduardo Kieling" userId="1dafc0c3e8a0053f" providerId="LiveId" clId="{5127D1E2-9B1D-46AC-ACF1-8C13E31C0657}" dt="2021-04-23T13:41:28.658" v="185"/>
          <ac:spMkLst>
            <pc:docMk/>
            <pc:sldMk cId="354999650" sldId="309"/>
            <ac:spMk id="53" creationId="{C6C7F6D3-7366-4391-914C-89FE4024EE92}"/>
          </ac:spMkLst>
        </pc:spChg>
        <pc:spChg chg="add mod">
          <ac:chgData name="Eduardo Kieling" userId="1dafc0c3e8a0053f" providerId="LiveId" clId="{5127D1E2-9B1D-46AC-ACF1-8C13E31C0657}" dt="2021-04-23T13:41:28.658" v="185"/>
          <ac:spMkLst>
            <pc:docMk/>
            <pc:sldMk cId="354999650" sldId="309"/>
            <ac:spMk id="58" creationId="{74D6AC12-33A6-4C51-BC3A-0D69638A3E25}"/>
          </ac:spMkLst>
        </pc:spChg>
        <pc:spChg chg="add mod">
          <ac:chgData name="Eduardo Kieling" userId="1dafc0c3e8a0053f" providerId="LiveId" clId="{5127D1E2-9B1D-46AC-ACF1-8C13E31C0657}" dt="2021-04-23T13:41:28.658" v="185"/>
          <ac:spMkLst>
            <pc:docMk/>
            <pc:sldMk cId="354999650" sldId="309"/>
            <ac:spMk id="59" creationId="{FF20DF19-F9A3-43DB-889E-31459AE30F08}"/>
          </ac:spMkLst>
        </pc:spChg>
        <pc:spChg chg="add mod">
          <ac:chgData name="Eduardo Kieling" userId="1dafc0c3e8a0053f" providerId="LiveId" clId="{5127D1E2-9B1D-46AC-ACF1-8C13E31C0657}" dt="2021-04-23T13:41:28.658" v="185"/>
          <ac:spMkLst>
            <pc:docMk/>
            <pc:sldMk cId="354999650" sldId="309"/>
            <ac:spMk id="60" creationId="{08197919-608B-4A34-8AAD-B85022CB6866}"/>
          </ac:spMkLst>
        </pc:spChg>
        <pc:spChg chg="add mod">
          <ac:chgData name="Eduardo Kieling" userId="1dafc0c3e8a0053f" providerId="LiveId" clId="{5127D1E2-9B1D-46AC-ACF1-8C13E31C0657}" dt="2021-04-23T13:41:28.658" v="185"/>
          <ac:spMkLst>
            <pc:docMk/>
            <pc:sldMk cId="354999650" sldId="309"/>
            <ac:spMk id="61" creationId="{86A50A71-1D55-4FCD-A24E-9C49B181683A}"/>
          </ac:spMkLst>
        </pc:spChg>
        <pc:spChg chg="add mod">
          <ac:chgData name="Eduardo Kieling" userId="1dafc0c3e8a0053f" providerId="LiveId" clId="{5127D1E2-9B1D-46AC-ACF1-8C13E31C0657}" dt="2021-04-23T13:41:28.658" v="185"/>
          <ac:spMkLst>
            <pc:docMk/>
            <pc:sldMk cId="354999650" sldId="309"/>
            <ac:spMk id="62" creationId="{071C496F-6892-4D41-A08D-D2290E81054B}"/>
          </ac:spMkLst>
        </pc:spChg>
        <pc:spChg chg="add mod">
          <ac:chgData name="Eduardo Kieling" userId="1dafc0c3e8a0053f" providerId="LiveId" clId="{5127D1E2-9B1D-46AC-ACF1-8C13E31C0657}" dt="2021-04-23T13:41:28.658" v="185"/>
          <ac:spMkLst>
            <pc:docMk/>
            <pc:sldMk cId="354999650" sldId="309"/>
            <ac:spMk id="63" creationId="{96D22DF5-628E-45FD-8EF4-612FC98E055F}"/>
          </ac:spMkLst>
        </pc:spChg>
        <pc:spChg chg="add mod">
          <ac:chgData name="Eduardo Kieling" userId="1dafc0c3e8a0053f" providerId="LiveId" clId="{5127D1E2-9B1D-46AC-ACF1-8C13E31C0657}" dt="2021-04-23T13:41:28.658" v="185"/>
          <ac:spMkLst>
            <pc:docMk/>
            <pc:sldMk cId="354999650" sldId="309"/>
            <ac:spMk id="64" creationId="{0104BAFD-4AB5-4087-ABEA-CE9CA71BF11D}"/>
          </ac:spMkLst>
        </pc:spChg>
        <pc:spChg chg="add mod">
          <ac:chgData name="Eduardo Kieling" userId="1dafc0c3e8a0053f" providerId="LiveId" clId="{5127D1E2-9B1D-46AC-ACF1-8C13E31C0657}" dt="2021-04-23T13:41:28.658" v="185"/>
          <ac:spMkLst>
            <pc:docMk/>
            <pc:sldMk cId="354999650" sldId="309"/>
            <ac:spMk id="65" creationId="{97B9CF7E-F02E-45CB-8719-B0A96BD9C178}"/>
          </ac:spMkLst>
        </pc:spChg>
        <pc:spChg chg="add mod">
          <ac:chgData name="Eduardo Kieling" userId="1dafc0c3e8a0053f" providerId="LiveId" clId="{5127D1E2-9B1D-46AC-ACF1-8C13E31C0657}" dt="2021-04-23T13:41:28.658" v="185"/>
          <ac:spMkLst>
            <pc:docMk/>
            <pc:sldMk cId="354999650" sldId="309"/>
            <ac:spMk id="66" creationId="{9A102B11-A3ED-4A89-BC27-53F7CFE592F7}"/>
          </ac:spMkLst>
        </pc:spChg>
        <pc:spChg chg="add mod">
          <ac:chgData name="Eduardo Kieling" userId="1dafc0c3e8a0053f" providerId="LiveId" clId="{5127D1E2-9B1D-46AC-ACF1-8C13E31C0657}" dt="2021-04-23T13:41:28.658" v="185"/>
          <ac:spMkLst>
            <pc:docMk/>
            <pc:sldMk cId="354999650" sldId="309"/>
            <ac:spMk id="68" creationId="{3497E7E3-71DD-421C-9809-21756467795C}"/>
          </ac:spMkLst>
        </pc:spChg>
        <pc:spChg chg="add mod">
          <ac:chgData name="Eduardo Kieling" userId="1dafc0c3e8a0053f" providerId="LiveId" clId="{5127D1E2-9B1D-46AC-ACF1-8C13E31C0657}" dt="2021-04-23T13:41:28.658" v="185"/>
          <ac:spMkLst>
            <pc:docMk/>
            <pc:sldMk cId="354999650" sldId="309"/>
            <ac:spMk id="69" creationId="{71FD0320-FD1A-4138-8A43-11E50E7D7BBA}"/>
          </ac:spMkLst>
        </pc:spChg>
        <pc:spChg chg="add mod">
          <ac:chgData name="Eduardo Kieling" userId="1dafc0c3e8a0053f" providerId="LiveId" clId="{5127D1E2-9B1D-46AC-ACF1-8C13E31C0657}" dt="2021-04-23T13:41:28.658" v="185"/>
          <ac:spMkLst>
            <pc:docMk/>
            <pc:sldMk cId="354999650" sldId="309"/>
            <ac:spMk id="70" creationId="{EB83F9EF-AFD2-4665-9848-16009F17814C}"/>
          </ac:spMkLst>
        </pc:spChg>
        <pc:spChg chg="add mod">
          <ac:chgData name="Eduardo Kieling" userId="1dafc0c3e8a0053f" providerId="LiveId" clId="{5127D1E2-9B1D-46AC-ACF1-8C13E31C0657}" dt="2021-04-23T13:41:28.658" v="185"/>
          <ac:spMkLst>
            <pc:docMk/>
            <pc:sldMk cId="354999650" sldId="309"/>
            <ac:spMk id="71" creationId="{6B55F9CB-D345-45FD-9192-946910AA6F6C}"/>
          </ac:spMkLst>
        </pc:spChg>
        <pc:spChg chg="add mod">
          <ac:chgData name="Eduardo Kieling" userId="1dafc0c3e8a0053f" providerId="LiveId" clId="{5127D1E2-9B1D-46AC-ACF1-8C13E31C0657}" dt="2021-04-23T13:41:28.658" v="185"/>
          <ac:spMkLst>
            <pc:docMk/>
            <pc:sldMk cId="354999650" sldId="309"/>
            <ac:spMk id="72" creationId="{DD85B77A-1D05-4B91-81AD-FF5D583C52FD}"/>
          </ac:spMkLst>
        </pc:spChg>
        <pc:spChg chg="add mod">
          <ac:chgData name="Eduardo Kieling" userId="1dafc0c3e8a0053f" providerId="LiveId" clId="{5127D1E2-9B1D-46AC-ACF1-8C13E31C0657}" dt="2021-04-23T13:41:28.658" v="185"/>
          <ac:spMkLst>
            <pc:docMk/>
            <pc:sldMk cId="354999650" sldId="309"/>
            <ac:spMk id="73" creationId="{15175391-FCBA-48CF-A2C3-F7536D74B1B2}"/>
          </ac:spMkLst>
        </pc:spChg>
        <pc:spChg chg="add mod">
          <ac:chgData name="Eduardo Kieling" userId="1dafc0c3e8a0053f" providerId="LiveId" clId="{5127D1E2-9B1D-46AC-ACF1-8C13E31C0657}" dt="2021-04-23T13:41:28.658" v="185"/>
          <ac:spMkLst>
            <pc:docMk/>
            <pc:sldMk cId="354999650" sldId="309"/>
            <ac:spMk id="74" creationId="{A509CA8E-73E5-41C5-8318-2E6CFEC659E8}"/>
          </ac:spMkLst>
        </pc:spChg>
        <pc:spChg chg="add mod">
          <ac:chgData name="Eduardo Kieling" userId="1dafc0c3e8a0053f" providerId="LiveId" clId="{5127D1E2-9B1D-46AC-ACF1-8C13E31C0657}" dt="2021-04-23T13:41:28.658" v="185"/>
          <ac:spMkLst>
            <pc:docMk/>
            <pc:sldMk cId="354999650" sldId="309"/>
            <ac:spMk id="75" creationId="{CA3F89A2-2EF4-4328-97BD-17A6172AACE1}"/>
          </ac:spMkLst>
        </pc:spChg>
        <pc:spChg chg="add mod">
          <ac:chgData name="Eduardo Kieling" userId="1dafc0c3e8a0053f" providerId="LiveId" clId="{5127D1E2-9B1D-46AC-ACF1-8C13E31C0657}" dt="2021-04-23T14:39:45.125" v="948" actId="1036"/>
          <ac:spMkLst>
            <pc:docMk/>
            <pc:sldMk cId="354999650" sldId="309"/>
            <ac:spMk id="76" creationId="{C6C7F6D3-7366-4391-914C-89FE4024EE92}"/>
          </ac:spMkLst>
        </pc:spChg>
        <pc:spChg chg="add mod">
          <ac:chgData name="Eduardo Kieling" userId="1dafc0c3e8a0053f" providerId="LiveId" clId="{5127D1E2-9B1D-46AC-ACF1-8C13E31C0657}" dt="2021-04-23T14:39:45.125" v="948" actId="1036"/>
          <ac:spMkLst>
            <pc:docMk/>
            <pc:sldMk cId="354999650" sldId="309"/>
            <ac:spMk id="81" creationId="{74D6AC12-33A6-4C51-BC3A-0D69638A3E25}"/>
          </ac:spMkLst>
        </pc:spChg>
        <pc:spChg chg="add mod">
          <ac:chgData name="Eduardo Kieling" userId="1dafc0c3e8a0053f" providerId="LiveId" clId="{5127D1E2-9B1D-46AC-ACF1-8C13E31C0657}" dt="2021-04-23T14:39:45.125" v="948" actId="1036"/>
          <ac:spMkLst>
            <pc:docMk/>
            <pc:sldMk cId="354999650" sldId="309"/>
            <ac:spMk id="82" creationId="{FF20DF19-F9A3-43DB-889E-31459AE30F08}"/>
          </ac:spMkLst>
        </pc:spChg>
        <pc:spChg chg="add mod">
          <ac:chgData name="Eduardo Kieling" userId="1dafc0c3e8a0053f" providerId="LiveId" clId="{5127D1E2-9B1D-46AC-ACF1-8C13E31C0657}" dt="2021-04-23T14:39:45.125" v="948" actId="1036"/>
          <ac:spMkLst>
            <pc:docMk/>
            <pc:sldMk cId="354999650" sldId="309"/>
            <ac:spMk id="83" creationId="{08197919-608B-4A34-8AAD-B85022CB6866}"/>
          </ac:spMkLst>
        </pc:spChg>
        <pc:spChg chg="add mod">
          <ac:chgData name="Eduardo Kieling" userId="1dafc0c3e8a0053f" providerId="LiveId" clId="{5127D1E2-9B1D-46AC-ACF1-8C13E31C0657}" dt="2021-04-23T14:39:45.125" v="948" actId="1036"/>
          <ac:spMkLst>
            <pc:docMk/>
            <pc:sldMk cId="354999650" sldId="309"/>
            <ac:spMk id="84" creationId="{86A50A71-1D55-4FCD-A24E-9C49B181683A}"/>
          </ac:spMkLst>
        </pc:spChg>
        <pc:spChg chg="add mod">
          <ac:chgData name="Eduardo Kieling" userId="1dafc0c3e8a0053f" providerId="LiveId" clId="{5127D1E2-9B1D-46AC-ACF1-8C13E31C0657}" dt="2021-04-23T14:39:45.125" v="948" actId="1036"/>
          <ac:spMkLst>
            <pc:docMk/>
            <pc:sldMk cId="354999650" sldId="309"/>
            <ac:spMk id="85" creationId="{071C496F-6892-4D41-A08D-D2290E81054B}"/>
          </ac:spMkLst>
        </pc:spChg>
        <pc:spChg chg="add mod">
          <ac:chgData name="Eduardo Kieling" userId="1dafc0c3e8a0053f" providerId="LiveId" clId="{5127D1E2-9B1D-46AC-ACF1-8C13E31C0657}" dt="2021-04-23T14:39:45.125" v="948" actId="1036"/>
          <ac:spMkLst>
            <pc:docMk/>
            <pc:sldMk cId="354999650" sldId="309"/>
            <ac:spMk id="86" creationId="{96D22DF5-628E-45FD-8EF4-612FC98E055F}"/>
          </ac:spMkLst>
        </pc:spChg>
        <pc:spChg chg="add mod">
          <ac:chgData name="Eduardo Kieling" userId="1dafc0c3e8a0053f" providerId="LiveId" clId="{5127D1E2-9B1D-46AC-ACF1-8C13E31C0657}" dt="2021-04-23T14:39:45.125" v="948" actId="1036"/>
          <ac:spMkLst>
            <pc:docMk/>
            <pc:sldMk cId="354999650" sldId="309"/>
            <ac:spMk id="87" creationId="{0104BAFD-4AB5-4087-ABEA-CE9CA71BF11D}"/>
          </ac:spMkLst>
        </pc:spChg>
        <pc:spChg chg="add mod">
          <ac:chgData name="Eduardo Kieling" userId="1dafc0c3e8a0053f" providerId="LiveId" clId="{5127D1E2-9B1D-46AC-ACF1-8C13E31C0657}" dt="2021-04-23T14:39:45.125" v="948" actId="1036"/>
          <ac:spMkLst>
            <pc:docMk/>
            <pc:sldMk cId="354999650" sldId="309"/>
            <ac:spMk id="88" creationId="{97B9CF7E-F02E-45CB-8719-B0A96BD9C178}"/>
          </ac:spMkLst>
        </pc:spChg>
        <pc:spChg chg="add mod">
          <ac:chgData name="Eduardo Kieling" userId="1dafc0c3e8a0053f" providerId="LiveId" clId="{5127D1E2-9B1D-46AC-ACF1-8C13E31C0657}" dt="2021-04-23T14:39:45.125" v="948" actId="1036"/>
          <ac:spMkLst>
            <pc:docMk/>
            <pc:sldMk cId="354999650" sldId="309"/>
            <ac:spMk id="89" creationId="{9A102B11-A3ED-4A89-BC27-53F7CFE592F7}"/>
          </ac:spMkLst>
        </pc:spChg>
        <pc:spChg chg="add mod">
          <ac:chgData name="Eduardo Kieling" userId="1dafc0c3e8a0053f" providerId="LiveId" clId="{5127D1E2-9B1D-46AC-ACF1-8C13E31C0657}" dt="2021-04-23T14:39:45.125" v="948" actId="1036"/>
          <ac:spMkLst>
            <pc:docMk/>
            <pc:sldMk cId="354999650" sldId="309"/>
            <ac:spMk id="91" creationId="{3497E7E3-71DD-421C-9809-21756467795C}"/>
          </ac:spMkLst>
        </pc:spChg>
        <pc:spChg chg="add mod">
          <ac:chgData name="Eduardo Kieling" userId="1dafc0c3e8a0053f" providerId="LiveId" clId="{5127D1E2-9B1D-46AC-ACF1-8C13E31C0657}" dt="2021-04-23T14:39:45.125" v="948" actId="1036"/>
          <ac:spMkLst>
            <pc:docMk/>
            <pc:sldMk cId="354999650" sldId="309"/>
            <ac:spMk id="92" creationId="{71FD0320-FD1A-4138-8A43-11E50E7D7BBA}"/>
          </ac:spMkLst>
        </pc:spChg>
        <pc:spChg chg="add mod">
          <ac:chgData name="Eduardo Kieling" userId="1dafc0c3e8a0053f" providerId="LiveId" clId="{5127D1E2-9B1D-46AC-ACF1-8C13E31C0657}" dt="2021-04-23T14:39:45.125" v="948" actId="1036"/>
          <ac:spMkLst>
            <pc:docMk/>
            <pc:sldMk cId="354999650" sldId="309"/>
            <ac:spMk id="93" creationId="{EB83F9EF-AFD2-4665-9848-16009F17814C}"/>
          </ac:spMkLst>
        </pc:spChg>
        <pc:spChg chg="add mod">
          <ac:chgData name="Eduardo Kieling" userId="1dafc0c3e8a0053f" providerId="LiveId" clId="{5127D1E2-9B1D-46AC-ACF1-8C13E31C0657}" dt="2021-04-23T14:39:45.125" v="948" actId="1036"/>
          <ac:spMkLst>
            <pc:docMk/>
            <pc:sldMk cId="354999650" sldId="309"/>
            <ac:spMk id="94" creationId="{6B55F9CB-D345-45FD-9192-946910AA6F6C}"/>
          </ac:spMkLst>
        </pc:spChg>
        <pc:spChg chg="add mod">
          <ac:chgData name="Eduardo Kieling" userId="1dafc0c3e8a0053f" providerId="LiveId" clId="{5127D1E2-9B1D-46AC-ACF1-8C13E31C0657}" dt="2021-04-23T14:39:45.125" v="948" actId="1036"/>
          <ac:spMkLst>
            <pc:docMk/>
            <pc:sldMk cId="354999650" sldId="309"/>
            <ac:spMk id="95" creationId="{DD85B77A-1D05-4B91-81AD-FF5D583C52FD}"/>
          </ac:spMkLst>
        </pc:spChg>
        <pc:spChg chg="add mod">
          <ac:chgData name="Eduardo Kieling" userId="1dafc0c3e8a0053f" providerId="LiveId" clId="{5127D1E2-9B1D-46AC-ACF1-8C13E31C0657}" dt="2021-04-23T14:39:45.125" v="948" actId="1036"/>
          <ac:spMkLst>
            <pc:docMk/>
            <pc:sldMk cId="354999650" sldId="309"/>
            <ac:spMk id="96" creationId="{15175391-FCBA-48CF-A2C3-F7536D74B1B2}"/>
          </ac:spMkLst>
        </pc:spChg>
        <pc:spChg chg="add mod">
          <ac:chgData name="Eduardo Kieling" userId="1dafc0c3e8a0053f" providerId="LiveId" clId="{5127D1E2-9B1D-46AC-ACF1-8C13E31C0657}" dt="2021-04-23T14:39:45.125" v="948" actId="1036"/>
          <ac:spMkLst>
            <pc:docMk/>
            <pc:sldMk cId="354999650" sldId="309"/>
            <ac:spMk id="97" creationId="{A509CA8E-73E5-41C5-8318-2E6CFEC659E8}"/>
          </ac:spMkLst>
        </pc:spChg>
        <pc:spChg chg="add mod">
          <ac:chgData name="Eduardo Kieling" userId="1dafc0c3e8a0053f" providerId="LiveId" clId="{5127D1E2-9B1D-46AC-ACF1-8C13E31C0657}" dt="2021-04-23T14:39:45.125" v="948" actId="1036"/>
          <ac:spMkLst>
            <pc:docMk/>
            <pc:sldMk cId="354999650" sldId="309"/>
            <ac:spMk id="98" creationId="{CA3F89A2-2EF4-4328-97BD-17A6172AACE1}"/>
          </ac:spMkLst>
        </pc:spChg>
        <pc:grpChg chg="add mod">
          <ac:chgData name="Eduardo Kieling" userId="1dafc0c3e8a0053f" providerId="LiveId" clId="{5127D1E2-9B1D-46AC-ACF1-8C13E31C0657}" dt="2021-04-23T13:41:05.827" v="180"/>
          <ac:grpSpMkLst>
            <pc:docMk/>
            <pc:sldMk cId="354999650" sldId="309"/>
            <ac:grpSpMk id="7" creationId="{753A27C1-2E82-4FD0-8CB4-5BF8A42EB8CA}"/>
          </ac:grpSpMkLst>
        </pc:grpChg>
        <pc:grpChg chg="add mod">
          <ac:chgData name="Eduardo Kieling" userId="1dafc0c3e8a0053f" providerId="LiveId" clId="{5127D1E2-9B1D-46AC-ACF1-8C13E31C0657}" dt="2021-04-23T13:41:05.827" v="180"/>
          <ac:grpSpMkLst>
            <pc:docMk/>
            <pc:sldMk cId="354999650" sldId="309"/>
            <ac:grpSpMk id="8" creationId="{7868C361-0774-4575-82CC-4686406DC1B8}"/>
          </ac:grpSpMkLst>
        </pc:grpChg>
        <pc:grpChg chg="add mod">
          <ac:chgData name="Eduardo Kieling" userId="1dafc0c3e8a0053f" providerId="LiveId" clId="{5127D1E2-9B1D-46AC-ACF1-8C13E31C0657}" dt="2021-04-23T13:41:05.827" v="180"/>
          <ac:grpSpMkLst>
            <pc:docMk/>
            <pc:sldMk cId="354999650" sldId="309"/>
            <ac:grpSpMk id="9" creationId="{E86FDBB1-E9B1-416C-A5FE-BDFE76EE14F5}"/>
          </ac:grpSpMkLst>
        </pc:grpChg>
        <pc:grpChg chg="add mod">
          <ac:chgData name="Eduardo Kieling" userId="1dafc0c3e8a0053f" providerId="LiveId" clId="{5127D1E2-9B1D-46AC-ACF1-8C13E31C0657}" dt="2021-04-23T13:41:05.827" v="180"/>
          <ac:grpSpMkLst>
            <pc:docMk/>
            <pc:sldMk cId="354999650" sldId="309"/>
            <ac:grpSpMk id="10" creationId="{96684C9B-D98F-4D84-AE6D-DB6576A821EE}"/>
          </ac:grpSpMkLst>
        </pc:grpChg>
        <pc:grpChg chg="add mod">
          <ac:chgData name="Eduardo Kieling" userId="1dafc0c3e8a0053f" providerId="LiveId" clId="{5127D1E2-9B1D-46AC-ACF1-8C13E31C0657}" dt="2021-04-23T13:41:05.827" v="180"/>
          <ac:grpSpMkLst>
            <pc:docMk/>
            <pc:sldMk cId="354999650" sldId="309"/>
            <ac:grpSpMk id="20" creationId="{C0BCA9DD-06F3-40F4-9DB4-53F342887B32}"/>
          </ac:grpSpMkLst>
        </pc:grpChg>
        <pc:grpChg chg="add mod">
          <ac:chgData name="Eduardo Kieling" userId="1dafc0c3e8a0053f" providerId="LiveId" clId="{5127D1E2-9B1D-46AC-ACF1-8C13E31C0657}" dt="2021-04-23T13:41:22.225" v="183"/>
          <ac:grpSpMkLst>
            <pc:docMk/>
            <pc:sldMk cId="354999650" sldId="309"/>
            <ac:grpSpMk id="31" creationId="{753A27C1-2E82-4FD0-8CB4-5BF8A42EB8CA}"/>
          </ac:grpSpMkLst>
        </pc:grpChg>
        <pc:grpChg chg="add mod">
          <ac:chgData name="Eduardo Kieling" userId="1dafc0c3e8a0053f" providerId="LiveId" clId="{5127D1E2-9B1D-46AC-ACF1-8C13E31C0657}" dt="2021-04-23T13:41:22.225" v="183"/>
          <ac:grpSpMkLst>
            <pc:docMk/>
            <pc:sldMk cId="354999650" sldId="309"/>
            <ac:grpSpMk id="32" creationId="{7868C361-0774-4575-82CC-4686406DC1B8}"/>
          </ac:grpSpMkLst>
        </pc:grpChg>
        <pc:grpChg chg="add mod">
          <ac:chgData name="Eduardo Kieling" userId="1dafc0c3e8a0053f" providerId="LiveId" clId="{5127D1E2-9B1D-46AC-ACF1-8C13E31C0657}" dt="2021-04-23T13:41:22.225" v="183"/>
          <ac:grpSpMkLst>
            <pc:docMk/>
            <pc:sldMk cId="354999650" sldId="309"/>
            <ac:grpSpMk id="33" creationId="{E86FDBB1-E9B1-416C-A5FE-BDFE76EE14F5}"/>
          </ac:grpSpMkLst>
        </pc:grpChg>
        <pc:grpChg chg="add mod">
          <ac:chgData name="Eduardo Kieling" userId="1dafc0c3e8a0053f" providerId="LiveId" clId="{5127D1E2-9B1D-46AC-ACF1-8C13E31C0657}" dt="2021-04-23T13:41:22.225" v="183"/>
          <ac:grpSpMkLst>
            <pc:docMk/>
            <pc:sldMk cId="354999650" sldId="309"/>
            <ac:grpSpMk id="34" creationId="{96684C9B-D98F-4D84-AE6D-DB6576A821EE}"/>
          </ac:grpSpMkLst>
        </pc:grpChg>
        <pc:grpChg chg="add mod">
          <ac:chgData name="Eduardo Kieling" userId="1dafc0c3e8a0053f" providerId="LiveId" clId="{5127D1E2-9B1D-46AC-ACF1-8C13E31C0657}" dt="2021-04-23T13:41:22.225" v="183"/>
          <ac:grpSpMkLst>
            <pc:docMk/>
            <pc:sldMk cId="354999650" sldId="309"/>
            <ac:grpSpMk id="44" creationId="{C0BCA9DD-06F3-40F4-9DB4-53F342887B32}"/>
          </ac:grpSpMkLst>
        </pc:grpChg>
        <pc:grpChg chg="add mod">
          <ac:chgData name="Eduardo Kieling" userId="1dafc0c3e8a0053f" providerId="LiveId" clId="{5127D1E2-9B1D-46AC-ACF1-8C13E31C0657}" dt="2021-04-23T13:41:28.658" v="185"/>
          <ac:grpSpMkLst>
            <pc:docMk/>
            <pc:sldMk cId="354999650" sldId="309"/>
            <ac:grpSpMk id="54" creationId="{753A27C1-2E82-4FD0-8CB4-5BF8A42EB8CA}"/>
          </ac:grpSpMkLst>
        </pc:grpChg>
        <pc:grpChg chg="add mod">
          <ac:chgData name="Eduardo Kieling" userId="1dafc0c3e8a0053f" providerId="LiveId" clId="{5127D1E2-9B1D-46AC-ACF1-8C13E31C0657}" dt="2021-04-23T13:41:28.658" v="185"/>
          <ac:grpSpMkLst>
            <pc:docMk/>
            <pc:sldMk cId="354999650" sldId="309"/>
            <ac:grpSpMk id="55" creationId="{7868C361-0774-4575-82CC-4686406DC1B8}"/>
          </ac:grpSpMkLst>
        </pc:grpChg>
        <pc:grpChg chg="add mod">
          <ac:chgData name="Eduardo Kieling" userId="1dafc0c3e8a0053f" providerId="LiveId" clId="{5127D1E2-9B1D-46AC-ACF1-8C13E31C0657}" dt="2021-04-23T13:41:28.658" v="185"/>
          <ac:grpSpMkLst>
            <pc:docMk/>
            <pc:sldMk cId="354999650" sldId="309"/>
            <ac:grpSpMk id="56" creationId="{E86FDBB1-E9B1-416C-A5FE-BDFE76EE14F5}"/>
          </ac:grpSpMkLst>
        </pc:grpChg>
        <pc:grpChg chg="add mod">
          <ac:chgData name="Eduardo Kieling" userId="1dafc0c3e8a0053f" providerId="LiveId" clId="{5127D1E2-9B1D-46AC-ACF1-8C13E31C0657}" dt="2021-04-23T13:41:28.658" v="185"/>
          <ac:grpSpMkLst>
            <pc:docMk/>
            <pc:sldMk cId="354999650" sldId="309"/>
            <ac:grpSpMk id="57" creationId="{96684C9B-D98F-4D84-AE6D-DB6576A821EE}"/>
          </ac:grpSpMkLst>
        </pc:grpChg>
        <pc:grpChg chg="add mod">
          <ac:chgData name="Eduardo Kieling" userId="1dafc0c3e8a0053f" providerId="LiveId" clId="{5127D1E2-9B1D-46AC-ACF1-8C13E31C0657}" dt="2021-04-23T13:41:28.658" v="185"/>
          <ac:grpSpMkLst>
            <pc:docMk/>
            <pc:sldMk cId="354999650" sldId="309"/>
            <ac:grpSpMk id="67" creationId="{C0BCA9DD-06F3-40F4-9DB4-53F342887B32}"/>
          </ac:grpSpMkLst>
        </pc:grpChg>
        <pc:grpChg chg="add mod">
          <ac:chgData name="Eduardo Kieling" userId="1dafc0c3e8a0053f" providerId="LiveId" clId="{5127D1E2-9B1D-46AC-ACF1-8C13E31C0657}" dt="2021-04-23T14:39:45.125" v="948" actId="1036"/>
          <ac:grpSpMkLst>
            <pc:docMk/>
            <pc:sldMk cId="354999650" sldId="309"/>
            <ac:grpSpMk id="77" creationId="{753A27C1-2E82-4FD0-8CB4-5BF8A42EB8CA}"/>
          </ac:grpSpMkLst>
        </pc:grpChg>
        <pc:grpChg chg="add mod">
          <ac:chgData name="Eduardo Kieling" userId="1dafc0c3e8a0053f" providerId="LiveId" clId="{5127D1E2-9B1D-46AC-ACF1-8C13E31C0657}" dt="2021-04-23T14:39:45.125" v="948" actId="1036"/>
          <ac:grpSpMkLst>
            <pc:docMk/>
            <pc:sldMk cId="354999650" sldId="309"/>
            <ac:grpSpMk id="78" creationId="{7868C361-0774-4575-82CC-4686406DC1B8}"/>
          </ac:grpSpMkLst>
        </pc:grpChg>
        <pc:grpChg chg="add mod">
          <ac:chgData name="Eduardo Kieling" userId="1dafc0c3e8a0053f" providerId="LiveId" clId="{5127D1E2-9B1D-46AC-ACF1-8C13E31C0657}" dt="2021-04-23T14:39:45.125" v="948" actId="1036"/>
          <ac:grpSpMkLst>
            <pc:docMk/>
            <pc:sldMk cId="354999650" sldId="309"/>
            <ac:grpSpMk id="79" creationId="{E86FDBB1-E9B1-416C-A5FE-BDFE76EE14F5}"/>
          </ac:grpSpMkLst>
        </pc:grpChg>
        <pc:grpChg chg="add mod">
          <ac:chgData name="Eduardo Kieling" userId="1dafc0c3e8a0053f" providerId="LiveId" clId="{5127D1E2-9B1D-46AC-ACF1-8C13E31C0657}" dt="2021-04-23T14:39:45.125" v="948" actId="1036"/>
          <ac:grpSpMkLst>
            <pc:docMk/>
            <pc:sldMk cId="354999650" sldId="309"/>
            <ac:grpSpMk id="80" creationId="{96684C9B-D98F-4D84-AE6D-DB6576A821EE}"/>
          </ac:grpSpMkLst>
        </pc:grpChg>
        <pc:grpChg chg="add mod">
          <ac:chgData name="Eduardo Kieling" userId="1dafc0c3e8a0053f" providerId="LiveId" clId="{5127D1E2-9B1D-46AC-ACF1-8C13E31C0657}" dt="2021-04-23T14:39:45.125" v="948" actId="1036"/>
          <ac:grpSpMkLst>
            <pc:docMk/>
            <pc:sldMk cId="354999650" sldId="309"/>
            <ac:grpSpMk id="90" creationId="{C0BCA9DD-06F3-40F4-9DB4-53F342887B32}"/>
          </ac:grpSpMkLst>
        </pc:grpChg>
        <pc:graphicFrameChg chg="add del mod">
          <ac:chgData name="Eduardo Kieling" userId="1dafc0c3e8a0053f" providerId="LiveId" clId="{5127D1E2-9B1D-46AC-ACF1-8C13E31C0657}" dt="2021-04-23T14:38:28.578" v="847" actId="478"/>
          <ac:graphicFrameMkLst>
            <pc:docMk/>
            <pc:sldMk cId="354999650" sldId="309"/>
            <ac:graphicFrameMk id="3" creationId="{E22F0F34-4287-2D4C-968B-201F54DBB6EE}"/>
          </ac:graphicFrameMkLst>
        </pc:graphicFrameChg>
        <pc:picChg chg="del">
          <ac:chgData name="Eduardo Kieling" userId="1dafc0c3e8a0053f" providerId="LiveId" clId="{5127D1E2-9B1D-46AC-ACF1-8C13E31C0657}" dt="2021-04-23T13:23:00.739" v="91" actId="478"/>
          <ac:picMkLst>
            <pc:docMk/>
            <pc:sldMk cId="354999650" sldId="309"/>
            <ac:picMk id="4" creationId="{C43B6D12-62E9-475F-AA93-52554C289C37}"/>
          </ac:picMkLst>
        </pc:picChg>
        <pc:picChg chg="add mod">
          <ac:chgData name="Eduardo Kieling" userId="1dafc0c3e8a0053f" providerId="LiveId" clId="{5127D1E2-9B1D-46AC-ACF1-8C13E31C0657}" dt="2021-04-23T13:23:01.119" v="92"/>
          <ac:picMkLst>
            <pc:docMk/>
            <pc:sldMk cId="354999650" sldId="309"/>
            <ac:picMk id="5" creationId="{DE3B88F4-5429-46AC-8AF1-BC2480E3B191}"/>
          </ac:picMkLst>
        </pc:picChg>
      </pc:sldChg>
      <pc:sldChg chg="addSp delSp modSp add mod">
        <pc:chgData name="Eduardo Kieling" userId="1dafc0c3e8a0053f" providerId="LiveId" clId="{5127D1E2-9B1D-46AC-ACF1-8C13E31C0657}" dt="2021-04-23T14:58:41.108" v="1448" actId="20577"/>
        <pc:sldMkLst>
          <pc:docMk/>
          <pc:sldMk cId="3937581810" sldId="340"/>
        </pc:sldMkLst>
        <pc:spChg chg="mod">
          <ac:chgData name="Eduardo Kieling" userId="1dafc0c3e8a0053f" providerId="LiveId" clId="{5127D1E2-9B1D-46AC-ACF1-8C13E31C0657}" dt="2021-04-23T14:28:28.981" v="466"/>
          <ac:spMkLst>
            <pc:docMk/>
            <pc:sldMk cId="3937581810" sldId="340"/>
            <ac:spMk id="2" creationId="{DAEA1733-E4BA-470D-AD40-D99772FB053E}"/>
          </ac:spMkLst>
        </pc:spChg>
        <pc:spChg chg="mod">
          <ac:chgData name="Eduardo Kieling" userId="1dafc0c3e8a0053f" providerId="LiveId" clId="{5127D1E2-9B1D-46AC-ACF1-8C13E31C0657}" dt="2021-04-23T14:58:41.108" v="1448" actId="20577"/>
          <ac:spMkLst>
            <pc:docMk/>
            <pc:sldMk cId="3937581810" sldId="340"/>
            <ac:spMk id="3" creationId="{1511C668-B1E1-4F64-A9B8-B07D9D7AB051}"/>
          </ac:spMkLst>
        </pc:spChg>
        <pc:spChg chg="mod">
          <ac:chgData name="Eduardo Kieling" userId="1dafc0c3e8a0053f" providerId="LiveId" clId="{5127D1E2-9B1D-46AC-ACF1-8C13E31C0657}" dt="2021-04-23T14:57:05.811" v="1436" actId="2711"/>
          <ac:spMkLst>
            <pc:docMk/>
            <pc:sldMk cId="3937581810" sldId="340"/>
            <ac:spMk id="5" creationId="{714558B4-7E9E-4F02-B468-F19F07566243}"/>
          </ac:spMkLst>
        </pc:spChg>
        <pc:picChg chg="del">
          <ac:chgData name="Eduardo Kieling" userId="1dafc0c3e8a0053f" providerId="LiveId" clId="{5127D1E2-9B1D-46AC-ACF1-8C13E31C0657}" dt="2021-04-23T13:22:57.938" v="89" actId="478"/>
          <ac:picMkLst>
            <pc:docMk/>
            <pc:sldMk cId="3937581810" sldId="340"/>
            <ac:picMk id="6" creationId="{B7EBCB32-231E-4A71-B9A5-41576CA1DDAA}"/>
          </ac:picMkLst>
        </pc:picChg>
        <pc:picChg chg="add mod">
          <ac:chgData name="Eduardo Kieling" userId="1dafc0c3e8a0053f" providerId="LiveId" clId="{5127D1E2-9B1D-46AC-ACF1-8C13E31C0657}" dt="2021-04-23T13:22:58.286" v="90"/>
          <ac:picMkLst>
            <pc:docMk/>
            <pc:sldMk cId="3937581810" sldId="340"/>
            <ac:picMk id="7" creationId="{7EEE8BCA-AFA1-4989-A099-704300AD8BFB}"/>
          </ac:picMkLst>
        </pc:picChg>
      </pc:sldChg>
      <pc:sldChg chg="addSp delSp modSp add del mod">
        <pc:chgData name="Eduardo Kieling" userId="1dafc0c3e8a0053f" providerId="LiveId" clId="{5127D1E2-9B1D-46AC-ACF1-8C13E31C0657}" dt="2021-04-23T13:24:24.703" v="106" actId="2696"/>
        <pc:sldMkLst>
          <pc:docMk/>
          <pc:sldMk cId="4136997377" sldId="341"/>
        </pc:sldMkLst>
        <pc:picChg chg="del">
          <ac:chgData name="Eduardo Kieling" userId="1dafc0c3e8a0053f" providerId="LiveId" clId="{5127D1E2-9B1D-46AC-ACF1-8C13E31C0657}" dt="2021-04-23T13:22:50.867" v="85" actId="478"/>
          <ac:picMkLst>
            <pc:docMk/>
            <pc:sldMk cId="4136997377" sldId="341"/>
            <ac:picMk id="5" creationId="{1C9A858E-F2F5-47F5-8DD7-0A3CF2E19B06}"/>
          </ac:picMkLst>
        </pc:picChg>
        <pc:picChg chg="add mod">
          <ac:chgData name="Eduardo Kieling" userId="1dafc0c3e8a0053f" providerId="LiveId" clId="{5127D1E2-9B1D-46AC-ACF1-8C13E31C0657}" dt="2021-04-23T13:22:51.102" v="86"/>
          <ac:picMkLst>
            <pc:docMk/>
            <pc:sldMk cId="4136997377" sldId="341"/>
            <ac:picMk id="6" creationId="{300BE2AC-7699-4091-A0AE-3101AEC8258D}"/>
          </ac:picMkLst>
        </pc:picChg>
      </pc:sldChg>
      <pc:sldChg chg="addSp delSp modSp add mod">
        <pc:chgData name="Eduardo Kieling" userId="1dafc0c3e8a0053f" providerId="LiveId" clId="{5127D1E2-9B1D-46AC-ACF1-8C13E31C0657}" dt="2021-04-23T18:34:18.988" v="1786" actId="20577"/>
        <pc:sldMkLst>
          <pc:docMk/>
          <pc:sldMk cId="1267304783" sldId="344"/>
        </pc:sldMkLst>
        <pc:spChg chg="mod">
          <ac:chgData name="Eduardo Kieling" userId="1dafc0c3e8a0053f" providerId="LiveId" clId="{5127D1E2-9B1D-46AC-ACF1-8C13E31C0657}" dt="2021-04-23T14:56:11.779" v="1434"/>
          <ac:spMkLst>
            <pc:docMk/>
            <pc:sldMk cId="1267304783" sldId="344"/>
            <ac:spMk id="2" creationId="{6FC9DACC-13AC-4F7D-839D-11B6C04B5CE1}"/>
          </ac:spMkLst>
        </pc:spChg>
        <pc:spChg chg="mod">
          <ac:chgData name="Eduardo Kieling" userId="1dafc0c3e8a0053f" providerId="LiveId" clId="{5127D1E2-9B1D-46AC-ACF1-8C13E31C0657}" dt="2021-04-23T14:53:48.876" v="1409"/>
          <ac:spMkLst>
            <pc:docMk/>
            <pc:sldMk cId="1267304783" sldId="344"/>
            <ac:spMk id="3" creationId="{8F50AB80-C013-4E92-B575-5F13FD9B4193}"/>
          </ac:spMkLst>
        </pc:spChg>
        <pc:spChg chg="add del">
          <ac:chgData name="Eduardo Kieling" userId="1dafc0c3e8a0053f" providerId="LiveId" clId="{5127D1E2-9B1D-46AC-ACF1-8C13E31C0657}" dt="2021-04-23T13:48:21.304" v="236"/>
          <ac:spMkLst>
            <pc:docMk/>
            <pc:sldMk cId="1267304783" sldId="344"/>
            <ac:spMk id="4" creationId="{559756B3-1537-40B7-B55D-95170D4B576C}"/>
          </ac:spMkLst>
        </pc:spChg>
        <pc:spChg chg="mod">
          <ac:chgData name="Eduardo Kieling" userId="1dafc0c3e8a0053f" providerId="LiveId" clId="{5127D1E2-9B1D-46AC-ACF1-8C13E31C0657}" dt="2021-04-23T18:34:18.988" v="1786" actId="20577"/>
          <ac:spMkLst>
            <pc:docMk/>
            <pc:sldMk cId="1267304783" sldId="344"/>
            <ac:spMk id="5" creationId="{F7EB2D76-A0B2-42FD-818D-DD43A707586B}"/>
          </ac:spMkLst>
        </pc:spChg>
        <pc:picChg chg="del">
          <ac:chgData name="Eduardo Kieling" userId="1dafc0c3e8a0053f" providerId="LiveId" clId="{5127D1E2-9B1D-46AC-ACF1-8C13E31C0657}" dt="2021-04-23T13:45:55.662" v="224" actId="478"/>
          <ac:picMkLst>
            <pc:docMk/>
            <pc:sldMk cId="1267304783" sldId="344"/>
            <ac:picMk id="6" creationId="{5301B57C-FF65-4235-A565-4A08D3662A8F}"/>
          </ac:picMkLst>
        </pc:picChg>
        <pc:picChg chg="add mod">
          <ac:chgData name="Eduardo Kieling" userId="1dafc0c3e8a0053f" providerId="LiveId" clId="{5127D1E2-9B1D-46AC-ACF1-8C13E31C0657}" dt="2021-04-23T13:45:59.895" v="225"/>
          <ac:picMkLst>
            <pc:docMk/>
            <pc:sldMk cId="1267304783" sldId="344"/>
            <ac:picMk id="7" creationId="{54030905-C315-4DD3-B912-6006EAF3D25F}"/>
          </ac:picMkLst>
        </pc:picChg>
      </pc:sldChg>
      <pc:sldChg chg="addSp delSp modSp add del mod ord modShow">
        <pc:chgData name="Eduardo Kieling" userId="1dafc0c3e8a0053f" providerId="LiveId" clId="{5127D1E2-9B1D-46AC-ACF1-8C13E31C0657}" dt="2021-04-23T14:54:53.040" v="1432" actId="47"/>
        <pc:sldMkLst>
          <pc:docMk/>
          <pc:sldMk cId="2055802588" sldId="349"/>
        </pc:sldMkLst>
        <pc:picChg chg="del">
          <ac:chgData name="Eduardo Kieling" userId="1dafc0c3e8a0053f" providerId="LiveId" clId="{5127D1E2-9B1D-46AC-ACF1-8C13E31C0657}" dt="2021-04-23T13:23:06.064" v="94" actId="478"/>
          <ac:picMkLst>
            <pc:docMk/>
            <pc:sldMk cId="2055802588" sldId="349"/>
            <ac:picMk id="5" creationId="{34079E2C-CBD9-48CC-B316-7E0AEC1C79A8}"/>
          </ac:picMkLst>
        </pc:picChg>
        <pc:picChg chg="add mod">
          <ac:chgData name="Eduardo Kieling" userId="1dafc0c3e8a0053f" providerId="LiveId" clId="{5127D1E2-9B1D-46AC-ACF1-8C13E31C0657}" dt="2021-04-23T13:23:03.878" v="93"/>
          <ac:picMkLst>
            <pc:docMk/>
            <pc:sldMk cId="2055802588" sldId="349"/>
            <ac:picMk id="7" creationId="{BA78C6D7-433E-4F47-B0A1-77731258BD37}"/>
          </ac:picMkLst>
        </pc:picChg>
      </pc:sldChg>
      <pc:sldChg chg="new del">
        <pc:chgData name="Eduardo Kieling" userId="1dafc0c3e8a0053f" providerId="LiveId" clId="{5127D1E2-9B1D-46AC-ACF1-8C13E31C0657}" dt="2021-04-23T13:23:41.970" v="97" actId="47"/>
        <pc:sldMkLst>
          <pc:docMk/>
          <pc:sldMk cId="4279410412" sldId="350"/>
        </pc:sldMkLst>
      </pc:sldChg>
      <pc:sldChg chg="addSp delSp modSp add mod">
        <pc:chgData name="Eduardo Kieling" userId="1dafc0c3e8a0053f" providerId="LiveId" clId="{5127D1E2-9B1D-46AC-ACF1-8C13E31C0657}" dt="2021-04-23T17:53:17.962" v="1711" actId="20577"/>
        <pc:sldMkLst>
          <pc:docMk/>
          <pc:sldMk cId="774713319" sldId="351"/>
        </pc:sldMkLst>
        <pc:spChg chg="mod">
          <ac:chgData name="Eduardo Kieling" userId="1dafc0c3e8a0053f" providerId="LiveId" clId="{5127D1E2-9B1D-46AC-ACF1-8C13E31C0657}" dt="2021-04-23T13:52:01.293" v="251" actId="20577"/>
          <ac:spMkLst>
            <pc:docMk/>
            <pc:sldMk cId="774713319" sldId="351"/>
            <ac:spMk id="2" creationId="{28806A9F-762F-48E4-808B-E699A9E16B1C}"/>
          </ac:spMkLst>
        </pc:spChg>
        <pc:spChg chg="del">
          <ac:chgData name="Eduardo Kieling" userId="1dafc0c3e8a0053f" providerId="LiveId" clId="{5127D1E2-9B1D-46AC-ACF1-8C13E31C0657}" dt="2021-04-23T13:23:57.392" v="98" actId="478"/>
          <ac:spMkLst>
            <pc:docMk/>
            <pc:sldMk cId="774713319" sldId="351"/>
            <ac:spMk id="4" creationId="{5C335E71-D9BE-44A4-BA04-B08B9BDA8B6D}"/>
          </ac:spMkLst>
        </pc:spChg>
        <pc:spChg chg="add del mod">
          <ac:chgData name="Eduardo Kieling" userId="1dafc0c3e8a0053f" providerId="LiveId" clId="{5127D1E2-9B1D-46AC-ACF1-8C13E31C0657}" dt="2021-04-23T13:23:59.639" v="99" actId="478"/>
          <ac:spMkLst>
            <pc:docMk/>
            <pc:sldMk cId="774713319" sldId="351"/>
            <ac:spMk id="5" creationId="{DA1E743D-D544-4DAD-BE17-BD00EF1E9C5F}"/>
          </ac:spMkLst>
        </pc:spChg>
        <pc:spChg chg="add mod">
          <ac:chgData name="Eduardo Kieling" userId="1dafc0c3e8a0053f" providerId="LiveId" clId="{5127D1E2-9B1D-46AC-ACF1-8C13E31C0657}" dt="2021-04-23T17:53:17.962" v="1711" actId="20577"/>
          <ac:spMkLst>
            <pc:docMk/>
            <pc:sldMk cId="774713319" sldId="351"/>
            <ac:spMk id="11" creationId="{589F5EF8-14D9-49F3-920F-1EC20AB58820}"/>
          </ac:spMkLst>
        </pc:spChg>
        <pc:picChg chg="add del">
          <ac:chgData name="Eduardo Kieling" userId="1dafc0c3e8a0053f" providerId="LiveId" clId="{5127D1E2-9B1D-46AC-ACF1-8C13E31C0657}" dt="2021-04-23T15:00:10.290" v="1457" actId="478"/>
          <ac:picMkLst>
            <pc:docMk/>
            <pc:sldMk cId="774713319" sldId="351"/>
            <ac:picMk id="6" creationId="{300BE2AC-7699-4091-A0AE-3101AEC8258D}"/>
          </ac:picMkLst>
        </pc:picChg>
        <pc:picChg chg="add mod">
          <ac:chgData name="Eduardo Kieling" userId="1dafc0c3e8a0053f" providerId="LiveId" clId="{5127D1E2-9B1D-46AC-ACF1-8C13E31C0657}" dt="2021-04-23T13:24:03.537" v="101" actId="1076"/>
          <ac:picMkLst>
            <pc:docMk/>
            <pc:sldMk cId="774713319" sldId="351"/>
            <ac:picMk id="8" creationId="{F5ADAAE5-3FF7-4B60-8CAE-48337F320A94}"/>
          </ac:picMkLst>
        </pc:picChg>
        <pc:picChg chg="add del">
          <ac:chgData name="Eduardo Kieling" userId="1dafc0c3e8a0053f" providerId="LiveId" clId="{5127D1E2-9B1D-46AC-ACF1-8C13E31C0657}" dt="2021-04-23T13:24:11.402" v="103" actId="478"/>
          <ac:picMkLst>
            <pc:docMk/>
            <pc:sldMk cId="774713319" sldId="351"/>
            <ac:picMk id="10" creationId="{4B364751-10D9-4A87-B694-23EEDD77153B}"/>
          </ac:picMkLst>
        </pc:picChg>
      </pc:sldChg>
      <pc:sldChg chg="new del">
        <pc:chgData name="Eduardo Kieling" userId="1dafc0c3e8a0053f" providerId="LiveId" clId="{5127D1E2-9B1D-46AC-ACF1-8C13E31C0657}" dt="2021-04-23T13:28:21.146" v="156" actId="2696"/>
        <pc:sldMkLst>
          <pc:docMk/>
          <pc:sldMk cId="5621139" sldId="352"/>
        </pc:sldMkLst>
      </pc:sldChg>
      <pc:sldChg chg="addSp delSp modSp add mod">
        <pc:chgData name="Eduardo Kieling" userId="1dafc0c3e8a0053f" providerId="LiveId" clId="{5127D1E2-9B1D-46AC-ACF1-8C13E31C0657}" dt="2021-04-23T13:56:22.697" v="273" actId="108"/>
        <pc:sldMkLst>
          <pc:docMk/>
          <pc:sldMk cId="3996301302" sldId="353"/>
        </pc:sldMkLst>
        <pc:spChg chg="mod">
          <ac:chgData name="Eduardo Kieling" userId="1dafc0c3e8a0053f" providerId="LiveId" clId="{5127D1E2-9B1D-46AC-ACF1-8C13E31C0657}" dt="2021-04-23T13:56:22.697" v="273" actId="108"/>
          <ac:spMkLst>
            <pc:docMk/>
            <pc:sldMk cId="3996301302" sldId="353"/>
            <ac:spMk id="2" creationId="{6FC9DACC-13AC-4F7D-839D-11B6C04B5CE1}"/>
          </ac:spMkLst>
        </pc:spChg>
        <pc:picChg chg="add mod">
          <ac:chgData name="Eduardo Kieling" userId="1dafc0c3e8a0053f" providerId="LiveId" clId="{5127D1E2-9B1D-46AC-ACF1-8C13E31C0657}" dt="2021-04-23T13:27:03.389" v="123" actId="1076"/>
          <ac:picMkLst>
            <pc:docMk/>
            <pc:sldMk cId="3996301302" sldId="353"/>
            <ac:picMk id="4" creationId="{B835E769-FD69-4A63-B13F-5BBCD0ACA50F}"/>
          </ac:picMkLst>
        </pc:picChg>
        <pc:picChg chg="ord">
          <ac:chgData name="Eduardo Kieling" userId="1dafc0c3e8a0053f" providerId="LiveId" clId="{5127D1E2-9B1D-46AC-ACF1-8C13E31C0657}" dt="2021-04-23T13:26:56.503" v="120" actId="26606"/>
          <ac:picMkLst>
            <pc:docMk/>
            <pc:sldMk cId="3996301302" sldId="353"/>
            <ac:picMk id="6" creationId="{68CE387C-92BE-490F-A60F-32D242BEDFF8}"/>
          </ac:picMkLst>
        </pc:picChg>
        <pc:picChg chg="del">
          <ac:chgData name="Eduardo Kieling" userId="1dafc0c3e8a0053f" providerId="LiveId" clId="{5127D1E2-9B1D-46AC-ACF1-8C13E31C0657}" dt="2021-04-23T13:26:48.474" v="116" actId="478"/>
          <ac:picMkLst>
            <pc:docMk/>
            <pc:sldMk cId="3996301302" sldId="353"/>
            <ac:picMk id="7" creationId="{52F2C694-D68A-4C77-8B91-1D2A3CD65DB7}"/>
          </ac:picMkLst>
        </pc:picChg>
      </pc:sldChg>
      <pc:sldChg chg="addSp delSp modSp add mod">
        <pc:chgData name="Eduardo Kieling" userId="1dafc0c3e8a0053f" providerId="LiveId" clId="{5127D1E2-9B1D-46AC-ACF1-8C13E31C0657}" dt="2021-04-23T13:56:26.949" v="274" actId="108"/>
        <pc:sldMkLst>
          <pc:docMk/>
          <pc:sldMk cId="106745616" sldId="354"/>
        </pc:sldMkLst>
        <pc:spChg chg="mod">
          <ac:chgData name="Eduardo Kieling" userId="1dafc0c3e8a0053f" providerId="LiveId" clId="{5127D1E2-9B1D-46AC-ACF1-8C13E31C0657}" dt="2021-04-23T13:56:26.949" v="274" actId="108"/>
          <ac:spMkLst>
            <pc:docMk/>
            <pc:sldMk cId="106745616" sldId="354"/>
            <ac:spMk id="2" creationId="{6FC9DACC-13AC-4F7D-839D-11B6C04B5CE1}"/>
          </ac:spMkLst>
        </pc:spChg>
        <pc:picChg chg="del">
          <ac:chgData name="Eduardo Kieling" userId="1dafc0c3e8a0053f" providerId="LiveId" clId="{5127D1E2-9B1D-46AC-ACF1-8C13E31C0657}" dt="2021-04-23T13:27:11.559" v="125" actId="478"/>
          <ac:picMkLst>
            <pc:docMk/>
            <pc:sldMk cId="106745616" sldId="354"/>
            <ac:picMk id="4" creationId="{B835E769-FD69-4A63-B13F-5BBCD0ACA50F}"/>
          </ac:picMkLst>
        </pc:picChg>
        <pc:picChg chg="add mod">
          <ac:chgData name="Eduardo Kieling" userId="1dafc0c3e8a0053f" providerId="LiveId" clId="{5127D1E2-9B1D-46AC-ACF1-8C13E31C0657}" dt="2021-04-23T13:28:16.004" v="155" actId="1076"/>
          <ac:picMkLst>
            <pc:docMk/>
            <pc:sldMk cId="106745616" sldId="354"/>
            <ac:picMk id="5" creationId="{F7365E1A-2C44-4EE9-AA18-FBB1CC14EB6C}"/>
          </ac:picMkLst>
        </pc:picChg>
      </pc:sldChg>
      <pc:sldChg chg="addSp delSp modSp new mod">
        <pc:chgData name="Eduardo Kieling" userId="1dafc0c3e8a0053f" providerId="LiveId" clId="{5127D1E2-9B1D-46AC-ACF1-8C13E31C0657}" dt="2021-04-23T14:49:54.758" v="1393" actId="14100"/>
        <pc:sldMkLst>
          <pc:docMk/>
          <pc:sldMk cId="2032000391" sldId="355"/>
        </pc:sldMkLst>
        <pc:spChg chg="del">
          <ac:chgData name="Eduardo Kieling" userId="1dafc0c3e8a0053f" providerId="LiveId" clId="{5127D1E2-9B1D-46AC-ACF1-8C13E31C0657}" dt="2021-04-23T13:42:32.627" v="193" actId="478"/>
          <ac:spMkLst>
            <pc:docMk/>
            <pc:sldMk cId="2032000391" sldId="355"/>
            <ac:spMk id="2" creationId="{7C6A1BC9-B314-4F54-87EF-FA519A763FDA}"/>
          </ac:spMkLst>
        </pc:spChg>
        <pc:spChg chg="del">
          <ac:chgData name="Eduardo Kieling" userId="1dafc0c3e8a0053f" providerId="LiveId" clId="{5127D1E2-9B1D-46AC-ACF1-8C13E31C0657}" dt="2021-04-23T13:42:30.564" v="192" actId="478"/>
          <ac:spMkLst>
            <pc:docMk/>
            <pc:sldMk cId="2032000391" sldId="355"/>
            <ac:spMk id="3" creationId="{8CD968B0-91E0-4341-A141-23C129420BA4}"/>
          </ac:spMkLst>
        </pc:spChg>
        <pc:spChg chg="add mod">
          <ac:chgData name="Eduardo Kieling" userId="1dafc0c3e8a0053f" providerId="LiveId" clId="{5127D1E2-9B1D-46AC-ACF1-8C13E31C0657}" dt="2021-04-23T14:49:32.959" v="1385" actId="1036"/>
          <ac:spMkLst>
            <pc:docMk/>
            <pc:sldMk cId="2032000391" sldId="355"/>
            <ac:spMk id="4" creationId="{EF5E4A15-C0AF-4318-B4C5-21BF0EA95738}"/>
          </ac:spMkLst>
        </pc:spChg>
        <pc:spChg chg="add mod">
          <ac:chgData name="Eduardo Kieling" userId="1dafc0c3e8a0053f" providerId="LiveId" clId="{5127D1E2-9B1D-46AC-ACF1-8C13E31C0657}" dt="2021-04-23T13:56:44.065" v="277" actId="108"/>
          <ac:spMkLst>
            <pc:docMk/>
            <pc:sldMk cId="2032000391" sldId="355"/>
            <ac:spMk id="5" creationId="{A5715B79-89BE-4843-85D8-826495099554}"/>
          </ac:spMkLst>
        </pc:spChg>
        <pc:spChg chg="add mod">
          <ac:chgData name="Eduardo Kieling" userId="1dafc0c3e8a0053f" providerId="LiveId" clId="{5127D1E2-9B1D-46AC-ACF1-8C13E31C0657}" dt="2021-04-23T14:49:32.959" v="1385" actId="1036"/>
          <ac:spMkLst>
            <pc:docMk/>
            <pc:sldMk cId="2032000391" sldId="355"/>
            <ac:spMk id="6" creationId="{4DB4636A-C91D-46B2-9860-338FBFEE3691}"/>
          </ac:spMkLst>
        </pc:spChg>
        <pc:spChg chg="add mod">
          <ac:chgData name="Eduardo Kieling" userId="1dafc0c3e8a0053f" providerId="LiveId" clId="{5127D1E2-9B1D-46AC-ACF1-8C13E31C0657}" dt="2021-04-23T14:49:32.959" v="1385" actId="1036"/>
          <ac:spMkLst>
            <pc:docMk/>
            <pc:sldMk cId="2032000391" sldId="355"/>
            <ac:spMk id="7" creationId="{BDB1E0F6-BB43-4522-A9CE-7EA03F75A3C8}"/>
          </ac:spMkLst>
        </pc:spChg>
        <pc:spChg chg="add mod">
          <ac:chgData name="Eduardo Kieling" userId="1dafc0c3e8a0053f" providerId="LiveId" clId="{5127D1E2-9B1D-46AC-ACF1-8C13E31C0657}" dt="2021-04-23T14:49:32.959" v="1385" actId="1036"/>
          <ac:spMkLst>
            <pc:docMk/>
            <pc:sldMk cId="2032000391" sldId="355"/>
            <ac:spMk id="8" creationId="{2C6B66CA-0231-4086-B99A-3AF858099EDE}"/>
          </ac:spMkLst>
        </pc:spChg>
        <pc:spChg chg="add mod">
          <ac:chgData name="Eduardo Kieling" userId="1dafc0c3e8a0053f" providerId="LiveId" clId="{5127D1E2-9B1D-46AC-ACF1-8C13E31C0657}" dt="2021-04-23T14:49:32.959" v="1385" actId="1036"/>
          <ac:spMkLst>
            <pc:docMk/>
            <pc:sldMk cId="2032000391" sldId="355"/>
            <ac:spMk id="9" creationId="{06BE4DF8-CC3E-4638-A764-75E0F6F7E53F}"/>
          </ac:spMkLst>
        </pc:spChg>
        <pc:spChg chg="add mod">
          <ac:chgData name="Eduardo Kieling" userId="1dafc0c3e8a0053f" providerId="LiveId" clId="{5127D1E2-9B1D-46AC-ACF1-8C13E31C0657}" dt="2021-04-23T14:49:32.959" v="1385" actId="1036"/>
          <ac:spMkLst>
            <pc:docMk/>
            <pc:sldMk cId="2032000391" sldId="355"/>
            <ac:spMk id="10" creationId="{75948683-401B-4F38-AEEE-48BD7F767AB1}"/>
          </ac:spMkLst>
        </pc:spChg>
        <pc:spChg chg="add mod">
          <ac:chgData name="Eduardo Kieling" userId="1dafc0c3e8a0053f" providerId="LiveId" clId="{5127D1E2-9B1D-46AC-ACF1-8C13E31C0657}" dt="2021-04-23T14:49:32.959" v="1385" actId="1036"/>
          <ac:spMkLst>
            <pc:docMk/>
            <pc:sldMk cId="2032000391" sldId="355"/>
            <ac:spMk id="11" creationId="{E37F6D86-356B-4544-B5E1-006DC32812B7}"/>
          </ac:spMkLst>
        </pc:spChg>
        <pc:spChg chg="add del mod">
          <ac:chgData name="Eduardo Kieling" userId="1dafc0c3e8a0053f" providerId="LiveId" clId="{5127D1E2-9B1D-46AC-ACF1-8C13E31C0657}" dt="2021-04-23T14:47:32.170" v="1240" actId="478"/>
          <ac:spMkLst>
            <pc:docMk/>
            <pc:sldMk cId="2032000391" sldId="355"/>
            <ac:spMk id="12" creationId="{6B1BD1D8-1101-46C3-A12E-490B8E244A6D}"/>
          </ac:spMkLst>
        </pc:spChg>
        <pc:spChg chg="add mod">
          <ac:chgData name="Eduardo Kieling" userId="1dafc0c3e8a0053f" providerId="LiveId" clId="{5127D1E2-9B1D-46AC-ACF1-8C13E31C0657}" dt="2021-04-23T14:49:32.959" v="1385" actId="1036"/>
          <ac:spMkLst>
            <pc:docMk/>
            <pc:sldMk cId="2032000391" sldId="355"/>
            <ac:spMk id="16" creationId="{6E332C00-5B79-4687-AE0E-CABCFEAD28FA}"/>
          </ac:spMkLst>
        </pc:spChg>
        <pc:spChg chg="add del mod">
          <ac:chgData name="Eduardo Kieling" userId="1dafc0c3e8a0053f" providerId="LiveId" clId="{5127D1E2-9B1D-46AC-ACF1-8C13E31C0657}" dt="2021-04-23T14:40:58.516" v="962" actId="478"/>
          <ac:spMkLst>
            <pc:docMk/>
            <pc:sldMk cId="2032000391" sldId="355"/>
            <ac:spMk id="17" creationId="{D73AF629-9523-4DC3-988E-1C054814579E}"/>
          </ac:spMkLst>
        </pc:spChg>
        <pc:spChg chg="add del mod">
          <ac:chgData name="Eduardo Kieling" userId="1dafc0c3e8a0053f" providerId="LiveId" clId="{5127D1E2-9B1D-46AC-ACF1-8C13E31C0657}" dt="2021-04-23T14:41:00.175" v="963" actId="478"/>
          <ac:spMkLst>
            <pc:docMk/>
            <pc:sldMk cId="2032000391" sldId="355"/>
            <ac:spMk id="18" creationId="{A6F7E459-6A36-4808-AB87-E69BABA68365}"/>
          </ac:spMkLst>
        </pc:spChg>
        <pc:spChg chg="add del mod">
          <ac:chgData name="Eduardo Kieling" userId="1dafc0c3e8a0053f" providerId="LiveId" clId="{5127D1E2-9B1D-46AC-ACF1-8C13E31C0657}" dt="2021-04-23T14:41:01.922" v="964" actId="478"/>
          <ac:spMkLst>
            <pc:docMk/>
            <pc:sldMk cId="2032000391" sldId="355"/>
            <ac:spMk id="19" creationId="{DA695B40-548C-46AD-92D7-98DB9F077B67}"/>
          </ac:spMkLst>
        </pc:spChg>
        <pc:spChg chg="add del mod">
          <ac:chgData name="Eduardo Kieling" userId="1dafc0c3e8a0053f" providerId="LiveId" clId="{5127D1E2-9B1D-46AC-ACF1-8C13E31C0657}" dt="2021-04-23T14:41:09.715" v="967" actId="478"/>
          <ac:spMkLst>
            <pc:docMk/>
            <pc:sldMk cId="2032000391" sldId="355"/>
            <ac:spMk id="20" creationId="{14B3DA50-577D-4177-A225-D194D117378B}"/>
          </ac:spMkLst>
        </pc:spChg>
        <pc:spChg chg="add del mod">
          <ac:chgData name="Eduardo Kieling" userId="1dafc0c3e8a0053f" providerId="LiveId" clId="{5127D1E2-9B1D-46AC-ACF1-8C13E31C0657}" dt="2021-04-23T14:41:09.715" v="967" actId="478"/>
          <ac:spMkLst>
            <pc:docMk/>
            <pc:sldMk cId="2032000391" sldId="355"/>
            <ac:spMk id="21" creationId="{3C73299E-7434-4CC1-B63D-3417624FF79F}"/>
          </ac:spMkLst>
        </pc:spChg>
        <pc:spChg chg="add del mod">
          <ac:chgData name="Eduardo Kieling" userId="1dafc0c3e8a0053f" providerId="LiveId" clId="{5127D1E2-9B1D-46AC-ACF1-8C13E31C0657}" dt="2021-04-23T14:41:09.715" v="967" actId="478"/>
          <ac:spMkLst>
            <pc:docMk/>
            <pc:sldMk cId="2032000391" sldId="355"/>
            <ac:spMk id="22" creationId="{E2E6745A-DF3F-46EA-A18D-58F5E4A872EA}"/>
          </ac:spMkLst>
        </pc:spChg>
        <pc:spChg chg="add del mod">
          <ac:chgData name="Eduardo Kieling" userId="1dafc0c3e8a0053f" providerId="LiveId" clId="{5127D1E2-9B1D-46AC-ACF1-8C13E31C0657}" dt="2021-04-23T14:41:09.715" v="967" actId="478"/>
          <ac:spMkLst>
            <pc:docMk/>
            <pc:sldMk cId="2032000391" sldId="355"/>
            <ac:spMk id="23" creationId="{FAA7932C-CC69-4416-BE9A-2BED0C463182}"/>
          </ac:spMkLst>
        </pc:spChg>
        <pc:spChg chg="add del mod">
          <ac:chgData name="Eduardo Kieling" userId="1dafc0c3e8a0053f" providerId="LiveId" clId="{5127D1E2-9B1D-46AC-ACF1-8C13E31C0657}" dt="2021-04-23T14:41:09.715" v="967" actId="478"/>
          <ac:spMkLst>
            <pc:docMk/>
            <pc:sldMk cId="2032000391" sldId="355"/>
            <ac:spMk id="24" creationId="{81CA704F-D9B5-4DF2-9850-AC24C1D6FEE3}"/>
          </ac:spMkLst>
        </pc:spChg>
        <pc:spChg chg="add del mod">
          <ac:chgData name="Eduardo Kieling" userId="1dafc0c3e8a0053f" providerId="LiveId" clId="{5127D1E2-9B1D-46AC-ACF1-8C13E31C0657}" dt="2021-04-23T14:41:09.715" v="967" actId="478"/>
          <ac:spMkLst>
            <pc:docMk/>
            <pc:sldMk cId="2032000391" sldId="355"/>
            <ac:spMk id="25" creationId="{ADADF7D1-27C6-44EF-ADB3-A19D7E4AE4F0}"/>
          </ac:spMkLst>
        </pc:spChg>
        <pc:spChg chg="add del mod">
          <ac:chgData name="Eduardo Kieling" userId="1dafc0c3e8a0053f" providerId="LiveId" clId="{5127D1E2-9B1D-46AC-ACF1-8C13E31C0657}" dt="2021-04-23T14:41:06.982" v="966" actId="478"/>
          <ac:spMkLst>
            <pc:docMk/>
            <pc:sldMk cId="2032000391" sldId="355"/>
            <ac:spMk id="26" creationId="{D6B918D4-B376-4394-95A5-1B4C0761DD59}"/>
          </ac:spMkLst>
        </pc:spChg>
        <pc:spChg chg="add del mod">
          <ac:chgData name="Eduardo Kieling" userId="1dafc0c3e8a0053f" providerId="LiveId" clId="{5127D1E2-9B1D-46AC-ACF1-8C13E31C0657}" dt="2021-04-23T14:41:09.715" v="967" actId="478"/>
          <ac:spMkLst>
            <pc:docMk/>
            <pc:sldMk cId="2032000391" sldId="355"/>
            <ac:spMk id="27" creationId="{36E9E5B7-A4FE-4B8E-8E35-3D5729BA14D4}"/>
          </ac:spMkLst>
        </pc:spChg>
        <pc:spChg chg="add mod">
          <ac:chgData name="Eduardo Kieling" userId="1dafc0c3e8a0053f" providerId="LiveId" clId="{5127D1E2-9B1D-46AC-ACF1-8C13E31C0657}" dt="2021-04-23T14:49:49.013" v="1391" actId="14100"/>
          <ac:spMkLst>
            <pc:docMk/>
            <pc:sldMk cId="2032000391" sldId="355"/>
            <ac:spMk id="37" creationId="{4EAFA2B0-3473-42DD-9CC5-CC8138FDF6AB}"/>
          </ac:spMkLst>
        </pc:spChg>
        <pc:spChg chg="add mod">
          <ac:chgData name="Eduardo Kieling" userId="1dafc0c3e8a0053f" providerId="LiveId" clId="{5127D1E2-9B1D-46AC-ACF1-8C13E31C0657}" dt="2021-04-23T14:49:54.758" v="1393" actId="14100"/>
          <ac:spMkLst>
            <pc:docMk/>
            <pc:sldMk cId="2032000391" sldId="355"/>
            <ac:spMk id="38" creationId="{955076A0-9074-41C6-9CA3-486061329A7E}"/>
          </ac:spMkLst>
        </pc:spChg>
        <pc:spChg chg="add del mod">
          <ac:chgData name="Eduardo Kieling" userId="1dafc0c3e8a0053f" providerId="LiveId" clId="{5127D1E2-9B1D-46AC-ACF1-8C13E31C0657}" dt="2021-04-23T14:41:32.491" v="978" actId="478"/>
          <ac:spMkLst>
            <pc:docMk/>
            <pc:sldMk cId="2032000391" sldId="355"/>
            <ac:spMk id="39" creationId="{6E8E4539-3F02-4213-A7E9-8BC4665F7B35}"/>
          </ac:spMkLst>
        </pc:spChg>
        <pc:spChg chg="add del mod">
          <ac:chgData name="Eduardo Kieling" userId="1dafc0c3e8a0053f" providerId="LiveId" clId="{5127D1E2-9B1D-46AC-ACF1-8C13E31C0657}" dt="2021-04-23T14:41:33.535" v="979" actId="478"/>
          <ac:spMkLst>
            <pc:docMk/>
            <pc:sldMk cId="2032000391" sldId="355"/>
            <ac:spMk id="40" creationId="{29057D7F-82AA-490B-B199-D28EDADA1593}"/>
          </ac:spMkLst>
        </pc:spChg>
        <pc:spChg chg="add del mod">
          <ac:chgData name="Eduardo Kieling" userId="1dafc0c3e8a0053f" providerId="LiveId" clId="{5127D1E2-9B1D-46AC-ACF1-8C13E31C0657}" dt="2021-04-23T14:41:34.440" v="980" actId="478"/>
          <ac:spMkLst>
            <pc:docMk/>
            <pc:sldMk cId="2032000391" sldId="355"/>
            <ac:spMk id="41" creationId="{A2AE6980-2689-4F70-8A8C-CD3A62B6307A}"/>
          </ac:spMkLst>
        </pc:spChg>
        <pc:spChg chg="add del mod">
          <ac:chgData name="Eduardo Kieling" userId="1dafc0c3e8a0053f" providerId="LiveId" clId="{5127D1E2-9B1D-46AC-ACF1-8C13E31C0657}" dt="2021-04-23T14:41:35.378" v="981" actId="478"/>
          <ac:spMkLst>
            <pc:docMk/>
            <pc:sldMk cId="2032000391" sldId="355"/>
            <ac:spMk id="42" creationId="{B39915A0-147D-4997-9102-44515A15794B}"/>
          </ac:spMkLst>
        </pc:spChg>
        <pc:spChg chg="add mod">
          <ac:chgData name="Eduardo Kieling" userId="1dafc0c3e8a0053f" providerId="LiveId" clId="{5127D1E2-9B1D-46AC-ACF1-8C13E31C0657}" dt="2021-04-23T14:49:32.959" v="1385" actId="1036"/>
          <ac:spMkLst>
            <pc:docMk/>
            <pc:sldMk cId="2032000391" sldId="355"/>
            <ac:spMk id="43" creationId="{CC18A088-376E-4BA5-8414-5B504CFEA4FE}"/>
          </ac:spMkLst>
        </pc:spChg>
        <pc:spChg chg="add mod">
          <ac:chgData name="Eduardo Kieling" userId="1dafc0c3e8a0053f" providerId="LiveId" clId="{5127D1E2-9B1D-46AC-ACF1-8C13E31C0657}" dt="2021-04-23T14:49:32.959" v="1385" actId="1036"/>
          <ac:spMkLst>
            <pc:docMk/>
            <pc:sldMk cId="2032000391" sldId="355"/>
            <ac:spMk id="44" creationId="{F3D0ADF1-EB88-4F1D-B4FC-94B2B222FF39}"/>
          </ac:spMkLst>
        </pc:spChg>
        <pc:spChg chg="add del mod">
          <ac:chgData name="Eduardo Kieling" userId="1dafc0c3e8a0053f" providerId="LiveId" clId="{5127D1E2-9B1D-46AC-ACF1-8C13E31C0657}" dt="2021-04-23T14:43:28.238" v="1004" actId="478"/>
          <ac:spMkLst>
            <pc:docMk/>
            <pc:sldMk cId="2032000391" sldId="355"/>
            <ac:spMk id="45" creationId="{5962CA3A-D11E-4D88-A2F3-8556E346C170}"/>
          </ac:spMkLst>
        </pc:spChg>
        <pc:spChg chg="add del mod">
          <ac:chgData name="Eduardo Kieling" userId="1dafc0c3e8a0053f" providerId="LiveId" clId="{5127D1E2-9B1D-46AC-ACF1-8C13E31C0657}" dt="2021-04-23T14:44:37.958" v="1119"/>
          <ac:spMkLst>
            <pc:docMk/>
            <pc:sldMk cId="2032000391" sldId="355"/>
            <ac:spMk id="46" creationId="{6B856AF2-70DA-44D2-A8D6-E3615E5EA32B}"/>
          </ac:spMkLst>
        </pc:spChg>
        <pc:spChg chg="add del">
          <ac:chgData name="Eduardo Kieling" userId="1dafc0c3e8a0053f" providerId="LiveId" clId="{5127D1E2-9B1D-46AC-ACF1-8C13E31C0657}" dt="2021-04-23T14:47:01.198" v="1211"/>
          <ac:spMkLst>
            <pc:docMk/>
            <pc:sldMk cId="2032000391" sldId="355"/>
            <ac:spMk id="47" creationId="{7D0D8912-E562-4682-A113-7C7285D03EF9}"/>
          </ac:spMkLst>
        </pc:spChg>
        <pc:spChg chg="add mod">
          <ac:chgData name="Eduardo Kieling" userId="1dafc0c3e8a0053f" providerId="LiveId" clId="{5127D1E2-9B1D-46AC-ACF1-8C13E31C0657}" dt="2021-04-23T14:49:46.883" v="1390" actId="14100"/>
          <ac:spMkLst>
            <pc:docMk/>
            <pc:sldMk cId="2032000391" sldId="355"/>
            <ac:spMk id="48" creationId="{C2023D3B-3541-42A3-AC4B-0F37FA6551A9}"/>
          </ac:spMkLst>
        </pc:spChg>
        <pc:spChg chg="add mod">
          <ac:chgData name="Eduardo Kieling" userId="1dafc0c3e8a0053f" providerId="LiveId" clId="{5127D1E2-9B1D-46AC-ACF1-8C13E31C0657}" dt="2021-04-23T14:49:38.588" v="1386" actId="14100"/>
          <ac:spMkLst>
            <pc:docMk/>
            <pc:sldMk cId="2032000391" sldId="355"/>
            <ac:spMk id="49" creationId="{5A1A5D60-1634-42DC-A87B-CF0F87BD302D}"/>
          </ac:spMkLst>
        </pc:spChg>
        <pc:spChg chg="add mod">
          <ac:chgData name="Eduardo Kieling" userId="1dafc0c3e8a0053f" providerId="LiveId" clId="{5127D1E2-9B1D-46AC-ACF1-8C13E31C0657}" dt="2021-04-23T14:49:40.913" v="1387" actId="14100"/>
          <ac:spMkLst>
            <pc:docMk/>
            <pc:sldMk cId="2032000391" sldId="355"/>
            <ac:spMk id="50" creationId="{1F3002E4-85DB-4A15-A7DB-93916839A93E}"/>
          </ac:spMkLst>
        </pc:spChg>
        <pc:spChg chg="add mod">
          <ac:chgData name="Eduardo Kieling" userId="1dafc0c3e8a0053f" providerId="LiveId" clId="{5127D1E2-9B1D-46AC-ACF1-8C13E31C0657}" dt="2021-04-23T14:49:32.959" v="1385" actId="1036"/>
          <ac:spMkLst>
            <pc:docMk/>
            <pc:sldMk cId="2032000391" sldId="355"/>
            <ac:spMk id="51" creationId="{279AB0E2-9F9D-49E6-8BE8-437A236ECA99}"/>
          </ac:spMkLst>
        </pc:spChg>
        <pc:cxnChg chg="add mod">
          <ac:chgData name="Eduardo Kieling" userId="1dafc0c3e8a0053f" providerId="LiveId" clId="{5127D1E2-9B1D-46AC-ACF1-8C13E31C0657}" dt="2021-04-23T14:49:32.959" v="1385" actId="1036"/>
          <ac:cxnSpMkLst>
            <pc:docMk/>
            <pc:sldMk cId="2032000391" sldId="355"/>
            <ac:cxnSpMk id="13" creationId="{11ADEB87-DD2E-413D-ABE4-1190B31F957B}"/>
          </ac:cxnSpMkLst>
        </pc:cxnChg>
        <pc:cxnChg chg="add mod">
          <ac:chgData name="Eduardo Kieling" userId="1dafc0c3e8a0053f" providerId="LiveId" clId="{5127D1E2-9B1D-46AC-ACF1-8C13E31C0657}" dt="2021-04-23T14:49:32.959" v="1385" actId="1036"/>
          <ac:cxnSpMkLst>
            <pc:docMk/>
            <pc:sldMk cId="2032000391" sldId="355"/>
            <ac:cxnSpMk id="14" creationId="{933F1E79-C24F-492D-B1D9-D9F10F7056CF}"/>
          </ac:cxnSpMkLst>
        </pc:cxnChg>
        <pc:cxnChg chg="add del mod">
          <ac:chgData name="Eduardo Kieling" userId="1dafc0c3e8a0053f" providerId="LiveId" clId="{5127D1E2-9B1D-46AC-ACF1-8C13E31C0657}" dt="2021-04-23T14:41:11.237" v="968" actId="478"/>
          <ac:cxnSpMkLst>
            <pc:docMk/>
            <pc:sldMk cId="2032000391" sldId="355"/>
            <ac:cxnSpMk id="15" creationId="{9792CC69-3AEE-48B7-8B9D-FC9B9E7DF228}"/>
          </ac:cxnSpMkLst>
        </pc:cxnChg>
        <pc:cxnChg chg="add mod">
          <ac:chgData name="Eduardo Kieling" userId="1dafc0c3e8a0053f" providerId="LiveId" clId="{5127D1E2-9B1D-46AC-ACF1-8C13E31C0657}" dt="2021-04-23T14:49:32.959" v="1385" actId="1036"/>
          <ac:cxnSpMkLst>
            <pc:docMk/>
            <pc:sldMk cId="2032000391" sldId="355"/>
            <ac:cxnSpMk id="28" creationId="{D2E9A5D1-34FE-45F3-B861-B7F8F5A49BAA}"/>
          </ac:cxnSpMkLst>
        </pc:cxnChg>
        <pc:cxnChg chg="add mod">
          <ac:chgData name="Eduardo Kieling" userId="1dafc0c3e8a0053f" providerId="LiveId" clId="{5127D1E2-9B1D-46AC-ACF1-8C13E31C0657}" dt="2021-04-23T14:49:32.959" v="1385" actId="1036"/>
          <ac:cxnSpMkLst>
            <pc:docMk/>
            <pc:sldMk cId="2032000391" sldId="355"/>
            <ac:cxnSpMk id="29" creationId="{0C68DEA1-C00B-4CCF-8FCA-22BD2EB97BD3}"/>
          </ac:cxnSpMkLst>
        </pc:cxnChg>
        <pc:cxnChg chg="add del mod">
          <ac:chgData name="Eduardo Kieling" userId="1dafc0c3e8a0053f" providerId="LiveId" clId="{5127D1E2-9B1D-46AC-ACF1-8C13E31C0657}" dt="2021-04-23T14:41:11.798" v="969" actId="478"/>
          <ac:cxnSpMkLst>
            <pc:docMk/>
            <pc:sldMk cId="2032000391" sldId="355"/>
            <ac:cxnSpMk id="30" creationId="{FF8DF529-2503-4981-A34A-968D6792E124}"/>
          </ac:cxnSpMkLst>
        </pc:cxnChg>
        <pc:cxnChg chg="add del mod">
          <ac:chgData name="Eduardo Kieling" userId="1dafc0c3e8a0053f" providerId="LiveId" clId="{5127D1E2-9B1D-46AC-ACF1-8C13E31C0657}" dt="2021-04-23T14:41:12.422" v="970" actId="478"/>
          <ac:cxnSpMkLst>
            <pc:docMk/>
            <pc:sldMk cId="2032000391" sldId="355"/>
            <ac:cxnSpMk id="31" creationId="{195DE17B-8137-4FC8-A449-C595AB71BB7E}"/>
          </ac:cxnSpMkLst>
        </pc:cxnChg>
        <pc:cxnChg chg="add del mod">
          <ac:chgData name="Eduardo Kieling" userId="1dafc0c3e8a0053f" providerId="LiveId" clId="{5127D1E2-9B1D-46AC-ACF1-8C13E31C0657}" dt="2021-04-23T14:41:13.250" v="971" actId="478"/>
          <ac:cxnSpMkLst>
            <pc:docMk/>
            <pc:sldMk cId="2032000391" sldId="355"/>
            <ac:cxnSpMk id="32" creationId="{8B672AAA-C282-42F1-B590-9C5C1F5F7D2C}"/>
          </ac:cxnSpMkLst>
        </pc:cxnChg>
        <pc:cxnChg chg="add del mod">
          <ac:chgData name="Eduardo Kieling" userId="1dafc0c3e8a0053f" providerId="LiveId" clId="{5127D1E2-9B1D-46AC-ACF1-8C13E31C0657}" dt="2021-04-23T14:41:14.152" v="972" actId="478"/>
          <ac:cxnSpMkLst>
            <pc:docMk/>
            <pc:sldMk cId="2032000391" sldId="355"/>
            <ac:cxnSpMk id="33" creationId="{BADE698C-D291-44EA-A683-8ED580AB6F56}"/>
          </ac:cxnSpMkLst>
        </pc:cxnChg>
        <pc:cxnChg chg="add mod">
          <ac:chgData name="Eduardo Kieling" userId="1dafc0c3e8a0053f" providerId="LiveId" clId="{5127D1E2-9B1D-46AC-ACF1-8C13E31C0657}" dt="2021-04-23T14:49:32.959" v="1385" actId="1036"/>
          <ac:cxnSpMkLst>
            <pc:docMk/>
            <pc:sldMk cId="2032000391" sldId="355"/>
            <ac:cxnSpMk id="34" creationId="{F0AC54FE-2139-4490-BDB3-627A1AB446C0}"/>
          </ac:cxnSpMkLst>
        </pc:cxnChg>
        <pc:cxnChg chg="add del mod">
          <ac:chgData name="Eduardo Kieling" userId="1dafc0c3e8a0053f" providerId="LiveId" clId="{5127D1E2-9B1D-46AC-ACF1-8C13E31C0657}" dt="2021-04-23T14:41:23.540" v="974" actId="478"/>
          <ac:cxnSpMkLst>
            <pc:docMk/>
            <pc:sldMk cId="2032000391" sldId="355"/>
            <ac:cxnSpMk id="35" creationId="{C800EA05-F25A-4756-8C03-62FEB1C2D7E0}"/>
          </ac:cxnSpMkLst>
        </pc:cxnChg>
        <pc:cxnChg chg="add del mod">
          <ac:chgData name="Eduardo Kieling" userId="1dafc0c3e8a0053f" providerId="LiveId" clId="{5127D1E2-9B1D-46AC-ACF1-8C13E31C0657}" dt="2021-04-23T14:41:24.442" v="975" actId="478"/>
          <ac:cxnSpMkLst>
            <pc:docMk/>
            <pc:sldMk cId="2032000391" sldId="355"/>
            <ac:cxnSpMk id="36" creationId="{2B011BEB-3721-4EA0-B8C9-F1E8CFD83091}"/>
          </ac:cxnSpMkLst>
        </pc:cxnChg>
      </pc:sldChg>
      <pc:sldChg chg="addSp modSp add mod">
        <pc:chgData name="Eduardo Kieling" userId="1dafc0c3e8a0053f" providerId="LiveId" clId="{5127D1E2-9B1D-46AC-ACF1-8C13E31C0657}" dt="2021-04-23T15:00:25.998" v="1461"/>
        <pc:sldMkLst>
          <pc:docMk/>
          <pc:sldMk cId="1278837021" sldId="356"/>
        </pc:sldMkLst>
        <pc:spChg chg="mod">
          <ac:chgData name="Eduardo Kieling" userId="1dafc0c3e8a0053f" providerId="LiveId" clId="{5127D1E2-9B1D-46AC-ACF1-8C13E31C0657}" dt="2021-04-23T13:56:08.175" v="271" actId="108"/>
          <ac:spMkLst>
            <pc:docMk/>
            <pc:sldMk cId="1278837021" sldId="356"/>
            <ac:spMk id="2" creationId="{27F05DEE-C29B-4FE0-AA91-35316F5B8416}"/>
          </ac:spMkLst>
        </pc:spChg>
        <pc:spChg chg="mod">
          <ac:chgData name="Eduardo Kieling" userId="1dafc0c3e8a0053f" providerId="LiveId" clId="{5127D1E2-9B1D-46AC-ACF1-8C13E31C0657}" dt="2021-04-23T13:50:12.152" v="245" actId="207"/>
          <ac:spMkLst>
            <pc:docMk/>
            <pc:sldMk cId="1278837021" sldId="356"/>
            <ac:spMk id="6" creationId="{F27DDCCC-C1D4-4DD4-8D4A-9DF09D8714A3}"/>
          </ac:spMkLst>
        </pc:spChg>
        <pc:spChg chg="mod">
          <ac:chgData name="Eduardo Kieling" userId="1dafc0c3e8a0053f" providerId="LiveId" clId="{5127D1E2-9B1D-46AC-ACF1-8C13E31C0657}" dt="2021-04-23T13:50:12.152" v="245" actId="207"/>
          <ac:spMkLst>
            <pc:docMk/>
            <pc:sldMk cId="1278837021" sldId="356"/>
            <ac:spMk id="7" creationId="{9719167D-B12A-492D-9880-DCBB5506DAB1}"/>
          </ac:spMkLst>
        </pc:spChg>
        <pc:spChg chg="mod">
          <ac:chgData name="Eduardo Kieling" userId="1dafc0c3e8a0053f" providerId="LiveId" clId="{5127D1E2-9B1D-46AC-ACF1-8C13E31C0657}" dt="2021-04-23T14:59:36.466" v="1453" actId="2711"/>
          <ac:spMkLst>
            <pc:docMk/>
            <pc:sldMk cId="1278837021" sldId="356"/>
            <ac:spMk id="30" creationId="{4AAD5B58-57AB-44CA-BB6D-81AECD1A8615}"/>
          </ac:spMkLst>
        </pc:spChg>
        <pc:spChg chg="mod">
          <ac:chgData name="Eduardo Kieling" userId="1dafc0c3e8a0053f" providerId="LiveId" clId="{5127D1E2-9B1D-46AC-ACF1-8C13E31C0657}" dt="2021-04-23T14:09:44.564" v="337"/>
          <ac:spMkLst>
            <pc:docMk/>
            <pc:sldMk cId="1278837021" sldId="356"/>
            <ac:spMk id="32" creationId="{30D666DF-1B40-430F-ADDA-A37857D14CF9}"/>
          </ac:spMkLst>
        </pc:spChg>
        <pc:spChg chg="mod">
          <ac:chgData name="Eduardo Kieling" userId="1dafc0c3e8a0053f" providerId="LiveId" clId="{5127D1E2-9B1D-46AC-ACF1-8C13E31C0657}" dt="2021-04-23T14:09:44.564" v="337"/>
          <ac:spMkLst>
            <pc:docMk/>
            <pc:sldMk cId="1278837021" sldId="356"/>
            <ac:spMk id="33" creationId="{599F1207-86A7-4638-99F8-0D3AB92A1645}"/>
          </ac:spMkLst>
        </pc:spChg>
        <pc:spChg chg="mod">
          <ac:chgData name="Eduardo Kieling" userId="1dafc0c3e8a0053f" providerId="LiveId" clId="{5127D1E2-9B1D-46AC-ACF1-8C13E31C0657}" dt="2021-04-23T15:00:22.584" v="1460" actId="2711"/>
          <ac:spMkLst>
            <pc:docMk/>
            <pc:sldMk cId="1278837021" sldId="356"/>
            <ac:spMk id="40" creationId="{9DC8C8DA-D0F4-42C7-A8C5-8A47957E15C1}"/>
          </ac:spMkLst>
        </pc:spChg>
        <pc:spChg chg="mod">
          <ac:chgData name="Eduardo Kieling" userId="1dafc0c3e8a0053f" providerId="LiveId" clId="{5127D1E2-9B1D-46AC-ACF1-8C13E31C0657}" dt="2021-04-23T13:50:55.630" v="247" actId="207"/>
          <ac:spMkLst>
            <pc:docMk/>
            <pc:sldMk cId="1278837021" sldId="356"/>
            <ac:spMk id="42" creationId="{A3825C9C-C8EC-4F50-A5C2-43E2374F6129}"/>
          </ac:spMkLst>
        </pc:spChg>
        <pc:spChg chg="mod">
          <ac:chgData name="Eduardo Kieling" userId="1dafc0c3e8a0053f" providerId="LiveId" clId="{5127D1E2-9B1D-46AC-ACF1-8C13E31C0657}" dt="2021-04-23T14:59:19.699" v="1449" actId="2711"/>
          <ac:spMkLst>
            <pc:docMk/>
            <pc:sldMk cId="1278837021" sldId="356"/>
            <ac:spMk id="48" creationId="{CF9E9E40-D1B6-4FF0-9A6B-21E6F3110BAC}"/>
          </ac:spMkLst>
        </pc:spChg>
        <pc:spChg chg="mod">
          <ac:chgData name="Eduardo Kieling" userId="1dafc0c3e8a0053f" providerId="LiveId" clId="{5127D1E2-9B1D-46AC-ACF1-8C13E31C0657}" dt="2021-04-23T14:59:27.952" v="1451" actId="2711"/>
          <ac:spMkLst>
            <pc:docMk/>
            <pc:sldMk cId="1278837021" sldId="356"/>
            <ac:spMk id="49" creationId="{CDCA96F1-C686-4F34-904A-F57E4EBFC1C7}"/>
          </ac:spMkLst>
        </pc:spChg>
        <pc:spChg chg="mod">
          <ac:chgData name="Eduardo Kieling" userId="1dafc0c3e8a0053f" providerId="LiveId" clId="{5127D1E2-9B1D-46AC-ACF1-8C13E31C0657}" dt="2021-04-23T14:59:31.776" v="1452" actId="2711"/>
          <ac:spMkLst>
            <pc:docMk/>
            <pc:sldMk cId="1278837021" sldId="356"/>
            <ac:spMk id="50" creationId="{E90E3664-EEAB-40CC-8082-48AFC0F8A801}"/>
          </ac:spMkLst>
        </pc:spChg>
        <pc:spChg chg="mod">
          <ac:chgData name="Eduardo Kieling" userId="1dafc0c3e8a0053f" providerId="LiveId" clId="{5127D1E2-9B1D-46AC-ACF1-8C13E31C0657}" dt="2021-04-23T13:50:49.752" v="246" actId="207"/>
          <ac:spMkLst>
            <pc:docMk/>
            <pc:sldMk cId="1278837021" sldId="356"/>
            <ac:spMk id="52" creationId="{8E044D1C-7CD0-4ED7-BA3D-EBF3C4154593}"/>
          </ac:spMkLst>
        </pc:spChg>
        <pc:spChg chg="mod">
          <ac:chgData name="Eduardo Kieling" userId="1dafc0c3e8a0053f" providerId="LiveId" clId="{5127D1E2-9B1D-46AC-ACF1-8C13E31C0657}" dt="2021-04-23T13:51:01.280" v="248" actId="207"/>
          <ac:spMkLst>
            <pc:docMk/>
            <pc:sldMk cId="1278837021" sldId="356"/>
            <ac:spMk id="55" creationId="{5C306CD7-8349-41C1-8F76-C9BC42F2DAFF}"/>
          </ac:spMkLst>
        </pc:spChg>
        <pc:spChg chg="mod">
          <ac:chgData name="Eduardo Kieling" userId="1dafc0c3e8a0053f" providerId="LiveId" clId="{5127D1E2-9B1D-46AC-ACF1-8C13E31C0657}" dt="2021-04-23T14:09:54.533" v="339" actId="1076"/>
          <ac:spMkLst>
            <pc:docMk/>
            <pc:sldMk cId="1278837021" sldId="356"/>
            <ac:spMk id="56" creationId="{699BE91C-C00D-4617-902C-5CA777BDDBF8}"/>
          </ac:spMkLst>
        </pc:spChg>
        <pc:grpChg chg="mod">
          <ac:chgData name="Eduardo Kieling" userId="1dafc0c3e8a0053f" providerId="LiveId" clId="{5127D1E2-9B1D-46AC-ACF1-8C13E31C0657}" dt="2021-04-23T14:10:03.275" v="365" actId="1035"/>
          <ac:grpSpMkLst>
            <pc:docMk/>
            <pc:sldMk cId="1278837021" sldId="356"/>
            <ac:grpSpMk id="4" creationId="{986B51E7-3BB5-4343-AD51-C3272756D7C5}"/>
          </ac:grpSpMkLst>
        </pc:grpChg>
        <pc:grpChg chg="add mod">
          <ac:chgData name="Eduardo Kieling" userId="1dafc0c3e8a0053f" providerId="LiveId" clId="{5127D1E2-9B1D-46AC-ACF1-8C13E31C0657}" dt="2021-04-23T14:10:09.658" v="387" actId="1036"/>
          <ac:grpSpMkLst>
            <pc:docMk/>
            <pc:sldMk cId="1278837021" sldId="356"/>
            <ac:grpSpMk id="29" creationId="{8F7B21E1-BF4A-47FE-9ACA-5DB9A08BCD28}"/>
          </ac:grpSpMkLst>
        </pc:grpChg>
        <pc:grpChg chg="mod">
          <ac:chgData name="Eduardo Kieling" userId="1dafc0c3e8a0053f" providerId="LiveId" clId="{5127D1E2-9B1D-46AC-ACF1-8C13E31C0657}" dt="2021-04-23T14:09:44.564" v="337"/>
          <ac:grpSpMkLst>
            <pc:docMk/>
            <pc:sldMk cId="1278837021" sldId="356"/>
            <ac:grpSpMk id="31" creationId="{0FFE5CCF-8665-462D-ABCC-F14F6C160573}"/>
          </ac:grpSpMkLst>
        </pc:grpChg>
        <pc:grpChg chg="mod">
          <ac:chgData name="Eduardo Kieling" userId="1dafc0c3e8a0053f" providerId="LiveId" clId="{5127D1E2-9B1D-46AC-ACF1-8C13E31C0657}" dt="2021-04-23T13:50:12.152" v="245" actId="207"/>
          <ac:grpSpMkLst>
            <pc:docMk/>
            <pc:sldMk cId="1278837021" sldId="356"/>
            <ac:grpSpMk id="39" creationId="{99B602C4-F1CA-40DC-8752-0D3BDF2C2518}"/>
          </ac:grpSpMkLst>
        </pc:grpChg>
        <pc:picChg chg="add mod">
          <ac:chgData name="Eduardo Kieling" userId="1dafc0c3e8a0053f" providerId="LiveId" clId="{5127D1E2-9B1D-46AC-ACF1-8C13E31C0657}" dt="2021-04-23T15:00:25.998" v="1461"/>
          <ac:picMkLst>
            <pc:docMk/>
            <pc:sldMk cId="1278837021" sldId="356"/>
            <ac:picMk id="35" creationId="{20F2B9FB-B59C-4697-9C45-5FE8FB60047A}"/>
          </ac:picMkLst>
        </pc:picChg>
        <pc:cxnChg chg="add mod">
          <ac:chgData name="Eduardo Kieling" userId="1dafc0c3e8a0053f" providerId="LiveId" clId="{5127D1E2-9B1D-46AC-ACF1-8C13E31C0657}" dt="2021-04-23T14:10:09.658" v="387" actId="1036"/>
          <ac:cxnSpMkLst>
            <pc:docMk/>
            <pc:sldMk cId="1278837021" sldId="356"/>
            <ac:cxnSpMk id="34" creationId="{0D881793-7739-49E5-B032-632663C8C470}"/>
          </ac:cxnSpMkLst>
        </pc:cxnChg>
        <pc:cxnChg chg="mod">
          <ac:chgData name="Eduardo Kieling" userId="1dafc0c3e8a0053f" providerId="LiveId" clId="{5127D1E2-9B1D-46AC-ACF1-8C13E31C0657}" dt="2021-04-23T14:14:29.026" v="405" actId="1035"/>
          <ac:cxnSpMkLst>
            <pc:docMk/>
            <pc:sldMk cId="1278837021" sldId="356"/>
            <ac:cxnSpMk id="58" creationId="{BFB82B08-9B0D-4065-B0EE-536BDC48AAF9}"/>
          </ac:cxnSpMkLst>
        </pc:cxnChg>
        <pc:cxnChg chg="mod">
          <ac:chgData name="Eduardo Kieling" userId="1dafc0c3e8a0053f" providerId="LiveId" clId="{5127D1E2-9B1D-46AC-ACF1-8C13E31C0657}" dt="2021-04-23T14:10:03.275" v="365" actId="1035"/>
          <ac:cxnSpMkLst>
            <pc:docMk/>
            <pc:sldMk cId="1278837021" sldId="356"/>
            <ac:cxnSpMk id="60" creationId="{EBAB39D8-1A6D-4DAC-B12C-D646E3B612F8}"/>
          </ac:cxnSpMkLst>
        </pc:cxnChg>
      </pc:sldChg>
      <pc:sldChg chg="addSp delSp modSp add mod ord">
        <pc:chgData name="Eduardo Kieling" userId="1dafc0c3e8a0053f" providerId="LiveId" clId="{5127D1E2-9B1D-46AC-ACF1-8C13E31C0657}" dt="2021-04-23T13:49:56.135" v="244" actId="207"/>
        <pc:sldMkLst>
          <pc:docMk/>
          <pc:sldMk cId="1363082324" sldId="357"/>
        </pc:sldMkLst>
        <pc:spChg chg="add mod">
          <ac:chgData name="Eduardo Kieling" userId="1dafc0c3e8a0053f" providerId="LiveId" clId="{5127D1E2-9B1D-46AC-ACF1-8C13E31C0657}" dt="2021-04-23T13:49:56.135" v="244" actId="207"/>
          <ac:spMkLst>
            <pc:docMk/>
            <pc:sldMk cId="1363082324" sldId="357"/>
            <ac:spMk id="25" creationId="{A3D7F3E6-D371-4843-8FA9-3FB50ED4A834}"/>
          </ac:spMkLst>
        </pc:spChg>
        <pc:spChg chg="del mod">
          <ac:chgData name="Eduardo Kieling" userId="1dafc0c3e8a0053f" providerId="LiveId" clId="{5127D1E2-9B1D-46AC-ACF1-8C13E31C0657}" dt="2021-04-23T13:44:04.216" v="206" actId="478"/>
          <ac:spMkLst>
            <pc:docMk/>
            <pc:sldMk cId="1363082324" sldId="357"/>
            <ac:spMk id="26" creationId="{79A96D3A-9462-4729-BE24-312B1A445E4F}"/>
          </ac:spMkLst>
        </pc:spChg>
        <pc:spChg chg="add del mod">
          <ac:chgData name="Eduardo Kieling" userId="1dafc0c3e8a0053f" providerId="LiveId" clId="{5127D1E2-9B1D-46AC-ACF1-8C13E31C0657}" dt="2021-04-23T13:44:12.880" v="211"/>
          <ac:spMkLst>
            <pc:docMk/>
            <pc:sldMk cId="1363082324" sldId="357"/>
            <ac:spMk id="27" creationId="{D5289097-5409-4B88-A56E-E103C8FB28D7}"/>
          </ac:spMkLst>
        </pc:spChg>
        <pc:spChg chg="add mod">
          <ac:chgData name="Eduardo Kieling" userId="1dafc0c3e8a0053f" providerId="LiveId" clId="{5127D1E2-9B1D-46AC-ACF1-8C13E31C0657}" dt="2021-04-23T13:44:17.359" v="212"/>
          <ac:spMkLst>
            <pc:docMk/>
            <pc:sldMk cId="1363082324" sldId="357"/>
            <ac:spMk id="28" creationId="{51C7E502-CE2A-436E-90DF-F5AF325E9BC5}"/>
          </ac:spMkLst>
        </pc:spChg>
        <pc:picChg chg="del">
          <ac:chgData name="Eduardo Kieling" userId="1dafc0c3e8a0053f" providerId="LiveId" clId="{5127D1E2-9B1D-46AC-ACF1-8C13E31C0657}" dt="2021-04-23T13:44:05.729" v="208" actId="478"/>
          <ac:picMkLst>
            <pc:docMk/>
            <pc:sldMk cId="1363082324" sldId="357"/>
            <ac:picMk id="8" creationId="{AFD41720-3346-4B00-A3B1-AAC144084AD4}"/>
          </ac:picMkLst>
        </pc:picChg>
        <pc:picChg chg="del">
          <ac:chgData name="Eduardo Kieling" userId="1dafc0c3e8a0053f" providerId="LiveId" clId="{5127D1E2-9B1D-46AC-ACF1-8C13E31C0657}" dt="2021-04-23T13:44:05.010" v="207" actId="478"/>
          <ac:picMkLst>
            <pc:docMk/>
            <pc:sldMk cId="1363082324" sldId="357"/>
            <ac:picMk id="10" creationId="{1117061A-BF74-4518-8904-F01228EAFE9D}"/>
          </ac:picMkLst>
        </pc:picChg>
      </pc:sldChg>
      <pc:sldChg chg="new del">
        <pc:chgData name="Eduardo Kieling" userId="1dafc0c3e8a0053f" providerId="LiveId" clId="{5127D1E2-9B1D-46AC-ACF1-8C13E31C0657}" dt="2021-04-23T17:07:21.774" v="1469" actId="47"/>
        <pc:sldMkLst>
          <pc:docMk/>
          <pc:sldMk cId="3224259029" sldId="358"/>
        </pc:sldMkLst>
      </pc:sldChg>
      <pc:sldChg chg="addSp delSp modSp add mod ord">
        <pc:chgData name="Eduardo Kieling" userId="1dafc0c3e8a0053f" providerId="LiveId" clId="{5127D1E2-9B1D-46AC-ACF1-8C13E31C0657}" dt="2021-04-23T17:51:30.645" v="1671"/>
        <pc:sldMkLst>
          <pc:docMk/>
          <pc:sldMk cId="1133053286" sldId="359"/>
        </pc:sldMkLst>
        <pc:spChg chg="mod">
          <ac:chgData name="Eduardo Kieling" userId="1dafc0c3e8a0053f" providerId="LiveId" clId="{5127D1E2-9B1D-46AC-ACF1-8C13E31C0657}" dt="2021-04-23T17:14:58.552" v="1592" actId="20577"/>
          <ac:spMkLst>
            <pc:docMk/>
            <pc:sldMk cId="1133053286" sldId="359"/>
            <ac:spMk id="2" creationId="{DAEA1733-E4BA-470D-AD40-D99772FB053E}"/>
          </ac:spMkLst>
        </pc:spChg>
        <pc:spChg chg="mod">
          <ac:chgData name="Eduardo Kieling" userId="1dafc0c3e8a0053f" providerId="LiveId" clId="{5127D1E2-9B1D-46AC-ACF1-8C13E31C0657}" dt="2021-04-23T17:13:29.570" v="1573" actId="20577"/>
          <ac:spMkLst>
            <pc:docMk/>
            <pc:sldMk cId="1133053286" sldId="359"/>
            <ac:spMk id="3" creationId="{1511C668-B1E1-4F64-A9B8-B07D9D7AB051}"/>
          </ac:spMkLst>
        </pc:spChg>
        <pc:spChg chg="add del">
          <ac:chgData name="Eduardo Kieling" userId="1dafc0c3e8a0053f" providerId="LiveId" clId="{5127D1E2-9B1D-46AC-ACF1-8C13E31C0657}" dt="2021-04-23T17:13:59.017" v="1575"/>
          <ac:spMkLst>
            <pc:docMk/>
            <pc:sldMk cId="1133053286" sldId="359"/>
            <ac:spMk id="4" creationId="{13CFDE03-C741-4435-A08E-8A0B75DB9742}"/>
          </ac:spMkLst>
        </pc:spChg>
        <pc:spChg chg="del">
          <ac:chgData name="Eduardo Kieling" userId="1dafc0c3e8a0053f" providerId="LiveId" clId="{5127D1E2-9B1D-46AC-ACF1-8C13E31C0657}" dt="2021-04-23T17:12:17.829" v="1548" actId="478"/>
          <ac:spMkLst>
            <pc:docMk/>
            <pc:sldMk cId="1133053286" sldId="359"/>
            <ac:spMk id="5" creationId="{714558B4-7E9E-4F02-B468-F19F07566243}"/>
          </ac:spMkLst>
        </pc:spChg>
        <pc:spChg chg="add del">
          <ac:chgData name="Eduardo Kieling" userId="1dafc0c3e8a0053f" providerId="LiveId" clId="{5127D1E2-9B1D-46AC-ACF1-8C13E31C0657}" dt="2021-04-23T17:14:12.248" v="1577"/>
          <ac:spMkLst>
            <pc:docMk/>
            <pc:sldMk cId="1133053286" sldId="359"/>
            <ac:spMk id="6" creationId="{AD6E2C19-2DE3-47A0-BDF6-0BD1865DFE91}"/>
          </ac:spMkLst>
        </pc:spChg>
        <pc:picChg chg="add mod">
          <ac:chgData name="Eduardo Kieling" userId="1dafc0c3e8a0053f" providerId="LiveId" clId="{5127D1E2-9B1D-46AC-ACF1-8C13E31C0657}" dt="2021-04-23T17:14:44.257" v="1579" actId="1076"/>
          <ac:picMkLst>
            <pc:docMk/>
            <pc:sldMk cId="1133053286" sldId="359"/>
            <ac:picMk id="9" creationId="{479E1E99-E786-48F3-A917-E387B7EA79AB}"/>
          </ac:picMkLst>
        </pc:picChg>
      </pc:sldChg>
      <pc:sldChg chg="new del">
        <pc:chgData name="Eduardo Kieling" userId="1dafc0c3e8a0053f" providerId="LiveId" clId="{5127D1E2-9B1D-46AC-ACF1-8C13E31C0657}" dt="2021-04-23T17:44:37.109" v="1601" actId="47"/>
        <pc:sldMkLst>
          <pc:docMk/>
          <pc:sldMk cId="4257917835" sldId="360"/>
        </pc:sldMkLst>
      </pc:sldChg>
      <pc:sldChg chg="addSp delSp modSp add mod setBg">
        <pc:chgData name="Eduardo Kieling" userId="1dafc0c3e8a0053f" providerId="LiveId" clId="{5127D1E2-9B1D-46AC-ACF1-8C13E31C0657}" dt="2021-04-23T18:08:40.033" v="1752"/>
        <pc:sldMkLst>
          <pc:docMk/>
          <pc:sldMk cId="1639363365" sldId="361"/>
        </pc:sldMkLst>
        <pc:spChg chg="mod">
          <ac:chgData name="Eduardo Kieling" userId="1dafc0c3e8a0053f" providerId="LiveId" clId="{5127D1E2-9B1D-46AC-ACF1-8C13E31C0657}" dt="2021-04-23T17:46:33.405" v="1621" actId="26606"/>
          <ac:spMkLst>
            <pc:docMk/>
            <pc:sldMk cId="1639363365" sldId="361"/>
            <ac:spMk id="2" creationId="{DAEA1733-E4BA-470D-AD40-D99772FB053E}"/>
          </ac:spMkLst>
        </pc:spChg>
        <pc:spChg chg="del">
          <ac:chgData name="Eduardo Kieling" userId="1dafc0c3e8a0053f" providerId="LiveId" clId="{5127D1E2-9B1D-46AC-ACF1-8C13E31C0657}" dt="2021-04-23T17:44:39.528" v="1602" actId="478"/>
          <ac:spMkLst>
            <pc:docMk/>
            <pc:sldMk cId="1639363365" sldId="361"/>
            <ac:spMk id="3" creationId="{1511C668-B1E1-4F64-A9B8-B07D9D7AB051}"/>
          </ac:spMkLst>
        </pc:spChg>
        <pc:spChg chg="del">
          <ac:chgData name="Eduardo Kieling" userId="1dafc0c3e8a0053f" providerId="LiveId" clId="{5127D1E2-9B1D-46AC-ACF1-8C13E31C0657}" dt="2021-04-23T17:44:42.991" v="1604" actId="478"/>
          <ac:spMkLst>
            <pc:docMk/>
            <pc:sldMk cId="1639363365" sldId="361"/>
            <ac:spMk id="5" creationId="{714558B4-7E9E-4F02-B468-F19F07566243}"/>
          </ac:spMkLst>
        </pc:spChg>
        <pc:spChg chg="add del mod">
          <ac:chgData name="Eduardo Kieling" userId="1dafc0c3e8a0053f" providerId="LiveId" clId="{5127D1E2-9B1D-46AC-ACF1-8C13E31C0657}" dt="2021-04-23T17:44:41.646" v="1603" actId="478"/>
          <ac:spMkLst>
            <pc:docMk/>
            <pc:sldMk cId="1639363365" sldId="361"/>
            <ac:spMk id="6" creationId="{54207D49-05CD-4CB8-BB6E-15C48EC3C905}"/>
          </ac:spMkLst>
        </pc:spChg>
        <pc:spChg chg="add mod ord">
          <ac:chgData name="Eduardo Kieling" userId="1dafc0c3e8a0053f" providerId="LiveId" clId="{5127D1E2-9B1D-46AC-ACF1-8C13E31C0657}" dt="2021-04-23T18:08:40.033" v="1752"/>
          <ac:spMkLst>
            <pc:docMk/>
            <pc:sldMk cId="1639363365" sldId="361"/>
            <ac:spMk id="11" creationId="{78D12A96-456E-49C2-B653-2C4AD21703C6}"/>
          </ac:spMkLst>
        </pc:spChg>
        <pc:spChg chg="add del">
          <ac:chgData name="Eduardo Kieling" userId="1dafc0c3e8a0053f" providerId="LiveId" clId="{5127D1E2-9B1D-46AC-ACF1-8C13E31C0657}" dt="2021-04-23T17:46:31.346" v="1618" actId="26606"/>
          <ac:spMkLst>
            <pc:docMk/>
            <pc:sldMk cId="1639363365" sldId="361"/>
            <ac:spMk id="16" creationId="{1A95671B-3CC6-4792-9114-B74FAEA224E6}"/>
          </ac:spMkLst>
        </pc:spChg>
        <pc:spChg chg="add del">
          <ac:chgData name="Eduardo Kieling" userId="1dafc0c3e8a0053f" providerId="LiveId" clId="{5127D1E2-9B1D-46AC-ACF1-8C13E31C0657}" dt="2021-04-23T17:46:33.379" v="1620" actId="26606"/>
          <ac:spMkLst>
            <pc:docMk/>
            <pc:sldMk cId="1639363365" sldId="361"/>
            <ac:spMk id="18" creationId="{1A95671B-3CC6-4792-9114-B74FAEA224E6}"/>
          </ac:spMkLst>
        </pc:spChg>
        <pc:spChg chg="add">
          <ac:chgData name="Eduardo Kieling" userId="1dafc0c3e8a0053f" providerId="LiveId" clId="{5127D1E2-9B1D-46AC-ACF1-8C13E31C0657}" dt="2021-04-23T17:46:33.405" v="1621" actId="26606"/>
          <ac:spMkLst>
            <pc:docMk/>
            <pc:sldMk cId="1639363365" sldId="361"/>
            <ac:spMk id="20" creationId="{1A95671B-3CC6-4792-9114-B74FAEA224E6}"/>
          </ac:spMkLst>
        </pc:spChg>
        <pc:graphicFrameChg chg="add del mod modGraphic">
          <ac:chgData name="Eduardo Kieling" userId="1dafc0c3e8a0053f" providerId="LiveId" clId="{5127D1E2-9B1D-46AC-ACF1-8C13E31C0657}" dt="2021-04-23T17:44:54.957" v="1610"/>
          <ac:graphicFrameMkLst>
            <pc:docMk/>
            <pc:sldMk cId="1639363365" sldId="361"/>
            <ac:graphicFrameMk id="8" creationId="{3DE24725-049E-4F19-96E5-8DB3DAE54C2D}"/>
          </ac:graphicFrameMkLst>
        </pc:graphicFrameChg>
        <pc:graphicFrameChg chg="add mod modGraphic">
          <ac:chgData name="Eduardo Kieling" userId="1dafc0c3e8a0053f" providerId="LiveId" clId="{5127D1E2-9B1D-46AC-ACF1-8C13E31C0657}" dt="2021-04-23T17:49:39.549" v="1651" actId="113"/>
          <ac:graphicFrameMkLst>
            <pc:docMk/>
            <pc:sldMk cId="1639363365" sldId="361"/>
            <ac:graphicFrameMk id="9" creationId="{9DFFF975-C513-4915-B78A-0A9C6052169F}"/>
          </ac:graphicFrameMkLst>
        </pc:graphicFrameChg>
      </pc:sldChg>
      <pc:sldChg chg="addSp delSp modSp add mod">
        <pc:chgData name="Eduardo Kieling" userId="1dafc0c3e8a0053f" providerId="LiveId" clId="{5127D1E2-9B1D-46AC-ACF1-8C13E31C0657}" dt="2021-04-23T18:09:08.840" v="1755" actId="1076"/>
        <pc:sldMkLst>
          <pc:docMk/>
          <pc:sldMk cId="1460997926" sldId="362"/>
        </pc:sldMkLst>
        <pc:spChg chg="mod">
          <ac:chgData name="Eduardo Kieling" userId="1dafc0c3e8a0053f" providerId="LiveId" clId="{5127D1E2-9B1D-46AC-ACF1-8C13E31C0657}" dt="2021-04-23T17:51:10.115" v="1667" actId="20577"/>
          <ac:spMkLst>
            <pc:docMk/>
            <pc:sldMk cId="1460997926" sldId="362"/>
            <ac:spMk id="2" creationId="{DAEA1733-E4BA-470D-AD40-D99772FB053E}"/>
          </ac:spMkLst>
        </pc:spChg>
        <pc:spChg chg="mod">
          <ac:chgData name="Eduardo Kieling" userId="1dafc0c3e8a0053f" providerId="LiveId" clId="{5127D1E2-9B1D-46AC-ACF1-8C13E31C0657}" dt="2021-04-23T18:08:45.644" v="1753"/>
          <ac:spMkLst>
            <pc:docMk/>
            <pc:sldMk cId="1460997926" sldId="362"/>
            <ac:spMk id="11" creationId="{78D12A96-456E-49C2-B653-2C4AD21703C6}"/>
          </ac:spMkLst>
        </pc:spChg>
        <pc:graphicFrameChg chg="add mod modGraphic">
          <ac:chgData name="Eduardo Kieling" userId="1dafc0c3e8a0053f" providerId="LiveId" clId="{5127D1E2-9B1D-46AC-ACF1-8C13E31C0657}" dt="2021-04-23T18:09:08.840" v="1755" actId="1076"/>
          <ac:graphicFrameMkLst>
            <pc:docMk/>
            <pc:sldMk cId="1460997926" sldId="362"/>
            <ac:graphicFrameMk id="3" creationId="{C679D2F9-D510-48B2-A7CB-A2C57CA6619E}"/>
          </ac:graphicFrameMkLst>
        </pc:graphicFrameChg>
        <pc:graphicFrameChg chg="del">
          <ac:chgData name="Eduardo Kieling" userId="1dafc0c3e8a0053f" providerId="LiveId" clId="{5127D1E2-9B1D-46AC-ACF1-8C13E31C0657}" dt="2021-04-23T17:47:32.934" v="1633" actId="478"/>
          <ac:graphicFrameMkLst>
            <pc:docMk/>
            <pc:sldMk cId="1460997926" sldId="362"/>
            <ac:graphicFrameMk id="9" creationId="{9DFFF975-C513-4915-B78A-0A9C6052169F}"/>
          </ac:graphicFrameMkLst>
        </pc:graphicFrameChg>
      </pc:sldChg>
      <pc:sldChg chg="addSp delSp modSp add mod">
        <pc:chgData name="Eduardo Kieling" userId="1dafc0c3e8a0053f" providerId="LiveId" clId="{5127D1E2-9B1D-46AC-ACF1-8C13E31C0657}" dt="2021-04-23T18:34:44.639" v="1806" actId="20577"/>
        <pc:sldMkLst>
          <pc:docMk/>
          <pc:sldMk cId="2131872599" sldId="363"/>
        </pc:sldMkLst>
        <pc:spChg chg="mod">
          <ac:chgData name="Eduardo Kieling" userId="1dafc0c3e8a0053f" providerId="LiveId" clId="{5127D1E2-9B1D-46AC-ACF1-8C13E31C0657}" dt="2021-04-23T18:34:44.639" v="1806" actId="20577"/>
          <ac:spMkLst>
            <pc:docMk/>
            <pc:sldMk cId="2131872599" sldId="363"/>
            <ac:spMk id="2" creationId="{DAEA1733-E4BA-470D-AD40-D99772FB053E}"/>
          </ac:spMkLst>
        </pc:spChg>
        <pc:spChg chg="mod">
          <ac:chgData name="Eduardo Kieling" userId="1dafc0c3e8a0053f" providerId="LiveId" clId="{5127D1E2-9B1D-46AC-ACF1-8C13E31C0657}" dt="2021-04-23T18:07:57.099" v="1750"/>
          <ac:spMkLst>
            <pc:docMk/>
            <pc:sldMk cId="2131872599" sldId="363"/>
            <ac:spMk id="11" creationId="{78D12A96-456E-49C2-B653-2C4AD21703C6}"/>
          </ac:spMkLst>
        </pc:spChg>
        <pc:graphicFrameChg chg="add del mod modGraphic">
          <ac:chgData name="Eduardo Kieling" userId="1dafc0c3e8a0053f" providerId="LiveId" clId="{5127D1E2-9B1D-46AC-ACF1-8C13E31C0657}" dt="2021-04-23T18:05:22.281" v="1724" actId="478"/>
          <ac:graphicFrameMkLst>
            <pc:docMk/>
            <pc:sldMk cId="2131872599" sldId="363"/>
            <ac:graphicFrameMk id="3" creationId="{894B8AA0-FAFF-4829-8132-B452C5BE8047}"/>
          </ac:graphicFrameMkLst>
        </pc:graphicFrameChg>
        <pc:graphicFrameChg chg="add mod modGraphic">
          <ac:chgData name="Eduardo Kieling" userId="1dafc0c3e8a0053f" providerId="LiveId" clId="{5127D1E2-9B1D-46AC-ACF1-8C13E31C0657}" dt="2021-04-23T18:07:19.122" v="1748" actId="1076"/>
          <ac:graphicFrameMkLst>
            <pc:docMk/>
            <pc:sldMk cId="2131872599" sldId="363"/>
            <ac:graphicFrameMk id="4" creationId="{4EFB610F-7F5A-4A52-A7FE-1D3A962E487E}"/>
          </ac:graphicFrameMkLst>
        </pc:graphicFrameChg>
        <pc:graphicFrameChg chg="del">
          <ac:chgData name="Eduardo Kieling" userId="1dafc0c3e8a0053f" providerId="LiveId" clId="{5127D1E2-9B1D-46AC-ACF1-8C13E31C0657}" dt="2021-04-23T18:04:01.736" v="1713" actId="478"/>
          <ac:graphicFrameMkLst>
            <pc:docMk/>
            <pc:sldMk cId="2131872599" sldId="363"/>
            <ac:graphicFrameMk id="9" creationId="{9DFFF975-C513-4915-B78A-0A9C6052169F}"/>
          </ac:graphicFrameMkLst>
        </pc:graphicFrameChg>
      </pc:sldChg>
      <pc:sldChg chg="addSp delSp modSp add mod">
        <pc:chgData name="Eduardo Kieling" userId="1dafc0c3e8a0053f" providerId="LiveId" clId="{5127D1E2-9B1D-46AC-ACF1-8C13E31C0657}" dt="2021-04-23T18:29:13.850" v="1783" actId="1076"/>
        <pc:sldMkLst>
          <pc:docMk/>
          <pc:sldMk cId="4109254596" sldId="364"/>
        </pc:sldMkLst>
        <pc:spChg chg="mod">
          <ac:chgData name="Eduardo Kieling" userId="1dafc0c3e8a0053f" providerId="LiveId" clId="{5127D1E2-9B1D-46AC-ACF1-8C13E31C0657}" dt="2021-04-23T18:19:52.784" v="1757"/>
          <ac:spMkLst>
            <pc:docMk/>
            <pc:sldMk cId="4109254596" sldId="364"/>
            <ac:spMk id="27" creationId="{F41089B7-FA8E-47C0-8950-B4257B3014D7}"/>
          </ac:spMkLst>
        </pc:spChg>
        <pc:spChg chg="del">
          <ac:chgData name="Eduardo Kieling" userId="1dafc0c3e8a0053f" providerId="LiveId" clId="{5127D1E2-9B1D-46AC-ACF1-8C13E31C0657}" dt="2021-04-23T18:19:56.293" v="1759" actId="478"/>
          <ac:spMkLst>
            <pc:docMk/>
            <pc:sldMk cId="4109254596" sldId="364"/>
            <ac:spMk id="76" creationId="{C6C7F6D3-7366-4391-914C-89FE4024EE92}"/>
          </ac:spMkLst>
        </pc:spChg>
        <pc:grpChg chg="del">
          <ac:chgData name="Eduardo Kieling" userId="1dafc0c3e8a0053f" providerId="LiveId" clId="{5127D1E2-9B1D-46AC-ACF1-8C13E31C0657}" dt="2021-04-23T18:19:56.839" v="1760" actId="478"/>
          <ac:grpSpMkLst>
            <pc:docMk/>
            <pc:sldMk cId="4109254596" sldId="364"/>
            <ac:grpSpMk id="77" creationId="{753A27C1-2E82-4FD0-8CB4-5BF8A42EB8CA}"/>
          </ac:grpSpMkLst>
        </pc:grpChg>
        <pc:grpChg chg="del">
          <ac:chgData name="Eduardo Kieling" userId="1dafc0c3e8a0053f" providerId="LiveId" clId="{5127D1E2-9B1D-46AC-ACF1-8C13E31C0657}" dt="2021-04-23T18:19:55.775" v="1758" actId="478"/>
          <ac:grpSpMkLst>
            <pc:docMk/>
            <pc:sldMk cId="4109254596" sldId="364"/>
            <ac:grpSpMk id="78" creationId="{7868C361-0774-4575-82CC-4686406DC1B8}"/>
          </ac:grpSpMkLst>
        </pc:grpChg>
        <pc:grpChg chg="del">
          <ac:chgData name="Eduardo Kieling" userId="1dafc0c3e8a0053f" providerId="LiveId" clId="{5127D1E2-9B1D-46AC-ACF1-8C13E31C0657}" dt="2021-04-23T18:19:57.374" v="1761" actId="478"/>
          <ac:grpSpMkLst>
            <pc:docMk/>
            <pc:sldMk cId="4109254596" sldId="364"/>
            <ac:grpSpMk id="79" creationId="{E86FDBB1-E9B1-416C-A5FE-BDFE76EE14F5}"/>
          </ac:grpSpMkLst>
        </pc:grpChg>
        <pc:grpChg chg="del">
          <ac:chgData name="Eduardo Kieling" userId="1dafc0c3e8a0053f" providerId="LiveId" clId="{5127D1E2-9B1D-46AC-ACF1-8C13E31C0657}" dt="2021-04-23T18:19:59.774" v="1762" actId="478"/>
          <ac:grpSpMkLst>
            <pc:docMk/>
            <pc:sldMk cId="4109254596" sldId="364"/>
            <ac:grpSpMk id="80" creationId="{96684C9B-D98F-4D84-AE6D-DB6576A821EE}"/>
          </ac:grpSpMkLst>
        </pc:grpChg>
        <pc:graphicFrameChg chg="add mod modGraphic">
          <ac:chgData name="Eduardo Kieling" userId="1dafc0c3e8a0053f" providerId="LiveId" clId="{5127D1E2-9B1D-46AC-ACF1-8C13E31C0657}" dt="2021-04-23T18:29:13.850" v="1783" actId="1076"/>
          <ac:graphicFrameMkLst>
            <pc:docMk/>
            <pc:sldMk cId="4109254596" sldId="364"/>
            <ac:graphicFrameMk id="2" creationId="{FCCAE6FB-267E-44AE-A488-410B5B50BB63}"/>
          </ac:graphicFrameMkLst>
        </pc:graphicFrameChg>
      </pc:sldChg>
    </pc:docChg>
  </pc:docChgLst>
  <pc:docChgLst>
    <pc:chgData name="Eduardo Kieling" userId="1dafc0c3e8a0053f" providerId="LiveId" clId="{404B5647-8C97-4E00-B189-67FD78A91694}"/>
    <pc:docChg chg="modSld">
      <pc:chgData name="Eduardo Kieling" userId="1dafc0c3e8a0053f" providerId="LiveId" clId="{404B5647-8C97-4E00-B189-67FD78A91694}" dt="2021-04-23T20:29:13.117" v="2" actId="20577"/>
      <pc:docMkLst>
        <pc:docMk/>
      </pc:docMkLst>
      <pc:sldChg chg="modSp mod">
        <pc:chgData name="Eduardo Kieling" userId="1dafc0c3e8a0053f" providerId="LiveId" clId="{404B5647-8C97-4E00-B189-67FD78A91694}" dt="2021-04-23T20:29:13.117" v="2" actId="20577"/>
        <pc:sldMkLst>
          <pc:docMk/>
          <pc:sldMk cId="1267304783" sldId="344"/>
        </pc:sldMkLst>
        <pc:spChg chg="mod">
          <ac:chgData name="Eduardo Kieling" userId="1dafc0c3e8a0053f" providerId="LiveId" clId="{404B5647-8C97-4E00-B189-67FD78A91694}" dt="2021-04-23T20:29:13.117" v="2" actId="20577"/>
          <ac:spMkLst>
            <pc:docMk/>
            <pc:sldMk cId="1267304783" sldId="344"/>
            <ac:spMk id="5" creationId="{F7EB2D76-A0B2-42FD-818D-DD43A707586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D8544-470D-46E8-9D99-57A84A069CDA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C396B-3DAA-403E-8234-59450345C9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7581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chievement-adult-agreement-arms-1153213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Source: </a:t>
            </a:r>
            <a:r>
              <a:rPr lang="en-ID" dirty="0">
                <a:hlinkClick r:id="rId3"/>
              </a:rPr>
              <a:t>https://www.pexels.com/photo/achievement-adult-agreement-arms-1153213/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AC3-C6EF-40C7-A3B6-104DD8F17FEC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8468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1AF05-CE49-4BD8-8A14-B690CF502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41583B-0492-48B5-ABDD-ECAF1E46E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E1009B-ED95-4E03-B0F6-D9F7DC949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4EEA-BF99-43C1-88C2-3FE628F10700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0FC9A1-D62C-449A-81A0-D09D7EA3A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AD3286-A33C-4CAE-875A-948042B49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3ED0-6F97-4FEF-ADEA-D113316F9D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757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A62B1-6552-49F6-8701-705FC8AE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F9470B-14BB-486E-8EBF-963F9ABF4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3707B1-7D40-48DA-85D8-8DD3F915C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4EEA-BF99-43C1-88C2-3FE628F10700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9D16FB-4048-4A19-9FA9-05B513C9B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61A345-DF4C-4292-BF01-479CD300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3ED0-6F97-4FEF-ADEA-D113316F9D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93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EBBEDC-F567-4D07-901C-DFF66E7B1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CEC33D3-7E68-4780-A3BC-01C82967F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F3F1A9-8CB5-4144-9382-221CBCB3C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4EEA-BF99-43C1-88C2-3FE628F10700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0A0EA8-F862-4E1E-8723-0A4E47A89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E2AE5E-5DCD-4519-B6EA-7E2E6270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3ED0-6F97-4FEF-ADEA-D113316F9D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527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72A1E-EB61-4C58-B66C-C273E97E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6CBCD6-50CC-465D-986B-F05D3A14F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4874BC-5CF5-44BC-99B8-C4AF3DD1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4EEA-BF99-43C1-88C2-3FE628F10700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A56188-0385-428F-B649-473D1D315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3171AB-D3BB-4C26-BBAF-42A91756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3ED0-6F97-4FEF-ADEA-D113316F9D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519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D37BF-8495-4DE7-A5A4-A664071EA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23FCF7-4342-4EA8-98CB-539E24076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4825F5-40AC-47B2-9BAF-CEA8965EF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4EEA-BF99-43C1-88C2-3FE628F10700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9DC6E7-6C62-446D-8326-F7343BEAF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5F373B-BD11-4410-BB71-7CBD1C36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3ED0-6F97-4FEF-ADEA-D113316F9D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388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383480-A9C8-4C45-8419-7EC171C0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8B053C-E04D-47DA-B403-C3C0062FF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2759F9-F3B9-46BE-B6AD-A6FAB604A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1FF1A7-1157-4780-AF46-8B85A06A1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4EEA-BF99-43C1-88C2-3FE628F10700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8FEB37-53ED-4FFB-BCD8-8211350BB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1D4CE1-0237-489F-AC52-68E620D5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3ED0-6F97-4FEF-ADEA-D113316F9D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7433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FAD55C-E3CF-4165-9452-1B847D69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B88BF7A-2000-486D-A8F2-F3D2BAFBB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E4DF28F-CE55-4138-84D7-572B92C41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FD890BE-7FBF-4FBD-8967-453390A09E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898D48C-4069-4B95-883E-30EDCCE27A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E8D5A41-F62C-46D7-838B-71E8D9E10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4EEA-BF99-43C1-88C2-3FE628F10700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33E23C1-F533-41D2-A3E1-0C2F2351A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9EBDB3-3D29-467F-9DD4-3178321A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3ED0-6F97-4FEF-ADEA-D113316F9D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6281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91491-594F-4EC0-A917-45B8E950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4F9F6C-AD26-48F4-9DED-5DCBC4206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4EEA-BF99-43C1-88C2-3FE628F10700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116398A-298B-43B2-981C-6B537E4EB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E9B16FF-E934-4C90-9C50-7D082341B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3ED0-6F97-4FEF-ADEA-D113316F9D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854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170B5FF-89C5-4FF3-97CF-31DC41CB8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4EEA-BF99-43C1-88C2-3FE628F10700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747F2B7-3631-4028-A646-438AF333E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93F521-F7AF-4BCA-BE67-98A0B784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3ED0-6F97-4FEF-ADEA-D113316F9D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0946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98286-F0C9-4BD7-89BD-C13D832E8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6DB9B1-AF23-4FEB-9115-DB4BE6EED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481800B-7E73-42F5-B954-D0FB74BB6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EA9DB4F-B80B-4B9A-90A0-ED8E3067C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4EEA-BF99-43C1-88C2-3FE628F10700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37619A-EA1A-47F7-9B99-0E34836C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B41612-8518-4994-94EC-5F00D277C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3ED0-6F97-4FEF-ADEA-D113316F9D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4699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2A04B-B679-4EB1-8C95-F2D7FAA58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2A933ED-CB91-4F8B-A0CB-03C9357F1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4A8C994-C835-4C56-B628-BE2B25BFE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30D1BCA-52C8-447D-8B4B-6AB6861F8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4EEA-BF99-43C1-88C2-3FE628F10700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AD119BD-92D9-4FC4-8E71-0FCA3A6E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766726D-D4FE-42E8-B5AE-3E6D96038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C3ED0-6F97-4FEF-ADEA-D113316F9D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0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9B96B97-D3FE-45B5-8194-C5573E0C3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6D4139-DD97-414F-B936-4E2DB1363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5FA770-D810-4495-BDC2-CB6E81C42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C4EEA-BF99-43C1-88C2-3FE628F10700}" type="datetimeFigureOut">
              <a:rPr lang="pt-BR" smtClean="0"/>
              <a:t>23/04/2021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3930BB-24B7-421F-810D-5F4DFA2D7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B78EA2-3336-4689-91CB-0F01462E1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C3ED0-6F97-4FEF-ADEA-D113316F9D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3876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icing/hybrid-benefit/" TargetMode="External"/><Relationship Id="rId2" Type="http://schemas.openxmlformats.org/officeDocument/2006/relationships/hyperlink" Target="https://www.oracle.com/assets/cloud-licensing-07057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emf"/><Relationship Id="rId4" Type="http://schemas.openxmlformats.org/officeDocument/2006/relationships/hyperlink" Target="https://azure.microsoft.com/en-us/pricing/reserved-vm-instances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emf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AFD41720-3346-4B00-A3B1-AAC144084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796" y="0"/>
            <a:ext cx="1984268" cy="114387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117061A-BF74-4518-8904-F01228EAF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27" y="0"/>
            <a:ext cx="2945262" cy="1697857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1F35A49-B48E-4799-8FB7-BC811C086B4F}"/>
              </a:ext>
            </a:extLst>
          </p:cNvPr>
          <p:cNvGrpSpPr/>
          <p:nvPr/>
        </p:nvGrpSpPr>
        <p:grpSpPr>
          <a:xfrm>
            <a:off x="458338" y="6127149"/>
            <a:ext cx="2672116" cy="475830"/>
            <a:chOff x="439676" y="6127149"/>
            <a:chExt cx="2672116" cy="475830"/>
          </a:xfrm>
        </p:grpSpPr>
        <p:pic>
          <p:nvPicPr>
            <p:cNvPr id="14" name="Imagem 13" descr="Uma imagem contendo clip-art&#10;&#10;Descrição gerada com alta confiança">
              <a:extLst>
                <a:ext uri="{FF2B5EF4-FFF2-40B4-BE49-F238E27FC236}">
                  <a16:creationId xmlns:a16="http://schemas.microsoft.com/office/drawing/2014/main" id="{D268D207-6FFC-43F3-91ED-90B145FA4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676" y="6127149"/>
              <a:ext cx="475830" cy="475830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A818B322-0C37-43B7-AB5F-0111D458AB0B}"/>
                </a:ext>
              </a:extLst>
            </p:cNvPr>
            <p:cNvSpPr txBox="1"/>
            <p:nvPr/>
          </p:nvSpPr>
          <p:spPr>
            <a:xfrm>
              <a:off x="836200" y="6180398"/>
              <a:ext cx="2275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dirty="0">
                  <a:solidFill>
                    <a:schemeClr val="bg1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eduardokieling.com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18C396B-9E45-44EC-A5ED-1D899B849FA3}"/>
              </a:ext>
            </a:extLst>
          </p:cNvPr>
          <p:cNvGrpSpPr/>
          <p:nvPr/>
        </p:nvGrpSpPr>
        <p:grpSpPr>
          <a:xfrm>
            <a:off x="6505545" y="6108487"/>
            <a:ext cx="2364312" cy="475830"/>
            <a:chOff x="6451093" y="6108487"/>
            <a:chExt cx="2364312" cy="47583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1722B55C-BEC8-439A-8D00-4513AFBB9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1093" y="6108487"/>
              <a:ext cx="475830" cy="475830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02BF9573-CB16-425A-96E2-CDC8AE22FCC2}"/>
                </a:ext>
              </a:extLst>
            </p:cNvPr>
            <p:cNvSpPr txBox="1"/>
            <p:nvPr/>
          </p:nvSpPr>
          <p:spPr>
            <a:xfrm>
              <a:off x="6916406" y="6180398"/>
              <a:ext cx="1898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/</a:t>
              </a:r>
              <a:r>
                <a:rPr lang="pt-BR" dirty="0" err="1">
                  <a:solidFill>
                    <a:schemeClr val="bg1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eduardokieling</a:t>
              </a:r>
              <a:endParaRPr lang="pt-BR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ED4DEC-B034-4ED2-9DDB-497EF66DF96A}"/>
              </a:ext>
            </a:extLst>
          </p:cNvPr>
          <p:cNvGrpSpPr/>
          <p:nvPr/>
        </p:nvGrpSpPr>
        <p:grpSpPr>
          <a:xfrm>
            <a:off x="3689904" y="6127149"/>
            <a:ext cx="2330839" cy="475830"/>
            <a:chOff x="3692227" y="6127149"/>
            <a:chExt cx="2330839" cy="475830"/>
          </a:xfrm>
        </p:grpSpPr>
        <p:pic>
          <p:nvPicPr>
            <p:cNvPr id="12" name="Imagem 11" descr="Uma imagem contendo machado&#10;&#10;Descrição gerada com muito alta confiança">
              <a:extLst>
                <a:ext uri="{FF2B5EF4-FFF2-40B4-BE49-F238E27FC236}">
                  <a16:creationId xmlns:a16="http://schemas.microsoft.com/office/drawing/2014/main" id="{0A1989DC-D5F6-4E0A-8BAC-F578A3DDE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2227" y="6127149"/>
              <a:ext cx="475830" cy="47583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5156915E-37D4-4E92-A1CF-1AD2ACA66FDC}"/>
                </a:ext>
              </a:extLst>
            </p:cNvPr>
            <p:cNvSpPr txBox="1"/>
            <p:nvPr/>
          </p:nvSpPr>
          <p:spPr>
            <a:xfrm>
              <a:off x="4124067" y="6180398"/>
              <a:ext cx="1898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@</a:t>
              </a:r>
              <a:r>
                <a:rPr lang="pt-BR" dirty="0" err="1">
                  <a:solidFill>
                    <a:schemeClr val="bg1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edukieling</a:t>
              </a:r>
              <a:endParaRPr lang="pt-BR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CED9744-AB06-494F-A013-28A27E69E2E8}"/>
              </a:ext>
            </a:extLst>
          </p:cNvPr>
          <p:cNvGrpSpPr/>
          <p:nvPr/>
        </p:nvGrpSpPr>
        <p:grpSpPr>
          <a:xfrm>
            <a:off x="9391982" y="6127149"/>
            <a:ext cx="2376910" cy="475831"/>
            <a:chOff x="9373320" y="6127149"/>
            <a:chExt cx="2376910" cy="475831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6F57FE33-C20F-41C6-B858-6F233F024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3320" y="6127149"/>
              <a:ext cx="475831" cy="475831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366F6639-68DC-4308-993B-DA4654378063}"/>
                </a:ext>
              </a:extLst>
            </p:cNvPr>
            <p:cNvSpPr txBox="1"/>
            <p:nvPr/>
          </p:nvSpPr>
          <p:spPr>
            <a:xfrm>
              <a:off x="9851231" y="6180398"/>
              <a:ext cx="1898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err="1">
                  <a:solidFill>
                    <a:schemeClr val="bg1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eduardokieling</a:t>
              </a:r>
              <a:endParaRPr lang="pt-BR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9A96D3A-9462-4729-BE24-312B1A445E4F}"/>
              </a:ext>
            </a:extLst>
          </p:cNvPr>
          <p:cNvSpPr txBox="1"/>
          <p:nvPr/>
        </p:nvSpPr>
        <p:spPr>
          <a:xfrm>
            <a:off x="1941992" y="2198440"/>
            <a:ext cx="89026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 err="1">
                <a:solidFill>
                  <a:schemeClr val="bg1"/>
                </a:solidFill>
              </a:rPr>
              <a:t>Hypothetical</a:t>
            </a:r>
            <a:r>
              <a:rPr lang="pt-BR" sz="6000" b="1" dirty="0">
                <a:solidFill>
                  <a:schemeClr val="bg1"/>
                </a:solidFill>
              </a:rPr>
              <a:t> Cloud </a:t>
            </a:r>
            <a:r>
              <a:rPr lang="pt-BR" sz="6000" b="1" dirty="0" err="1">
                <a:solidFill>
                  <a:schemeClr val="bg1"/>
                </a:solidFill>
              </a:rPr>
              <a:t>Migration</a:t>
            </a:r>
            <a:r>
              <a:rPr lang="pt-BR" sz="6000" b="1" dirty="0">
                <a:solidFill>
                  <a:schemeClr val="bg1"/>
                </a:solidFill>
              </a:rPr>
              <a:t>	 </a:t>
            </a:r>
          </a:p>
          <a:p>
            <a:r>
              <a:rPr lang="pt-BR" sz="6000" b="1" dirty="0">
                <a:solidFill>
                  <a:schemeClr val="bg1"/>
                </a:solidFill>
              </a:rPr>
              <a:t>                                   </a:t>
            </a:r>
            <a:r>
              <a:rPr lang="pt-BR" sz="6000" b="1" dirty="0" err="1">
                <a:solidFill>
                  <a:schemeClr val="bg1"/>
                </a:solidFill>
              </a:rPr>
              <a:t>Kick</a:t>
            </a:r>
            <a:r>
              <a:rPr lang="pt-BR" sz="6000" b="1" dirty="0">
                <a:solidFill>
                  <a:schemeClr val="bg1"/>
                </a:solidFill>
              </a:rPr>
              <a:t> off</a:t>
            </a:r>
          </a:p>
        </p:txBody>
      </p:sp>
    </p:spTree>
    <p:extLst>
      <p:ext uri="{BB962C8B-B14F-4D97-AF65-F5344CB8AC3E}">
        <p14:creationId xmlns:p14="http://schemas.microsoft.com/office/powerpoint/2010/main" val="3428687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A1733-E4BA-470D-AD40-D99772FB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Save</a:t>
            </a:r>
            <a:r>
              <a:rPr lang="pt-BR" dirty="0"/>
              <a:t> </a:t>
            </a:r>
            <a:r>
              <a:rPr lang="pt-BR" dirty="0" err="1"/>
              <a:t>costs</a:t>
            </a:r>
            <a:r>
              <a:rPr lang="pt-BR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1C668-B1E1-4F64-A9B8-B07D9D7AB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19" y="2061887"/>
            <a:ext cx="4967177" cy="4058277"/>
          </a:xfrm>
        </p:spPr>
        <p:txBody>
          <a:bodyPr>
            <a:norm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Oracle bring your own license azure</a:t>
            </a:r>
          </a:p>
          <a:p>
            <a:pPr marL="457200" lvl="1" indent="0" fontAlgn="base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hlinkClick r:id="rId2"/>
              </a:rPr>
              <a:t>https://www.oracle.com/assets/cloud-licensing-070579.pdf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</a:p>
          <a:p>
            <a:pPr marL="457200" lvl="1" indent="0" fontAlgn="base">
              <a:buNone/>
            </a:pPr>
            <a:endParaRPr lang="en-US" sz="1400" b="0" i="0" dirty="0">
              <a:solidFill>
                <a:srgbClr val="000000"/>
              </a:solidFill>
              <a:effectLst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Azure Hybrid Benefit</a:t>
            </a:r>
          </a:p>
          <a:p>
            <a:pPr marL="457200" lvl="1" indent="0" fontAlgn="base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hlinkClick r:id="rId3"/>
              </a:rPr>
              <a:t>https://azure.microsoft.com/en-us/pricing/hybrid-benefit/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</a:t>
            </a:r>
          </a:p>
          <a:p>
            <a:pPr marL="457200" lvl="1" indent="0" fontAlgn="base">
              <a:buNone/>
            </a:pPr>
            <a:endParaRPr lang="en-US" sz="1400" b="0" i="0" dirty="0">
              <a:solidFill>
                <a:srgbClr val="000000"/>
              </a:solidFill>
              <a:effectLst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Azure Reserved Virtual Machine Instances</a:t>
            </a:r>
          </a:p>
          <a:p>
            <a:pPr marL="457200" lvl="1" indent="0" fontAlgn="base">
              <a:buNone/>
            </a:pPr>
            <a:r>
              <a:rPr lang="pt-BR" sz="1400" b="0" i="0" dirty="0">
                <a:solidFill>
                  <a:srgbClr val="000000"/>
                </a:solidFill>
                <a:effectLst/>
                <a:hlinkClick r:id="rId4"/>
              </a:rPr>
              <a:t>https://azure.microsoft.com/en-us/pricing/reserved-vm-instances/</a:t>
            </a:r>
            <a:r>
              <a:rPr lang="pt-BR" sz="1400" b="0" i="0" dirty="0">
                <a:solidFill>
                  <a:srgbClr val="000000"/>
                </a:solidFill>
                <a:effectLst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EE8BCA-AFA1-4989-A099-704300AD8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3012" y="315912"/>
            <a:ext cx="1552575" cy="352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9E1E99-E786-48F3-A917-E387B7EA7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2550" y="1608149"/>
            <a:ext cx="4257143" cy="3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53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A1733-E4BA-470D-AD40-D99772FB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NordBank - PYG Scenario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D12A96-456E-49C2-B653-2C4AD21703C6}"/>
              </a:ext>
            </a:extLst>
          </p:cNvPr>
          <p:cNvSpPr txBox="1"/>
          <p:nvPr/>
        </p:nvSpPr>
        <p:spPr>
          <a:xfrm>
            <a:off x="1008184" y="1043803"/>
            <a:ext cx="10175630" cy="767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effectLst/>
              </a:rPr>
              <a:t>Total</a:t>
            </a:r>
            <a:r>
              <a:rPr lang="en-US" sz="2000" dirty="0"/>
              <a:t> </a:t>
            </a:r>
            <a:r>
              <a:rPr lang="en-US" sz="2000" b="1" i="0" u="none" strike="noStrike" dirty="0">
                <a:effectLst/>
              </a:rPr>
              <a:t>€3,131.27</a:t>
            </a:r>
            <a:r>
              <a:rPr lang="en-US" sz="20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EE8BCA-AFA1-4989-A099-704300AD8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12" y="315912"/>
            <a:ext cx="1552575" cy="35242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DFFF975-C513-4915-B78A-0A9C60521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648004"/>
              </p:ext>
            </p:extLst>
          </p:nvPr>
        </p:nvGraphicFramePr>
        <p:xfrm>
          <a:off x="881684" y="1652604"/>
          <a:ext cx="10208529" cy="4592588"/>
        </p:xfrm>
        <a:graphic>
          <a:graphicData uri="http://schemas.openxmlformats.org/drawingml/2006/table">
            <a:tbl>
              <a:tblPr>
                <a:solidFill>
                  <a:schemeClr val="accent1">
                    <a:lumMod val="20000"/>
                    <a:lumOff val="80000"/>
                  </a:schemeClr>
                </a:solidFill>
                <a:tableStyleId>{5C22544A-7EE6-4342-B048-85BDC9FD1C3A}</a:tableStyleId>
              </a:tblPr>
              <a:tblGrid>
                <a:gridCol w="1268992">
                  <a:extLst>
                    <a:ext uri="{9D8B030D-6E8A-4147-A177-3AD203B41FA5}">
                      <a16:colId xmlns:a16="http://schemas.microsoft.com/office/drawing/2014/main" val="278353289"/>
                    </a:ext>
                  </a:extLst>
                </a:gridCol>
                <a:gridCol w="1910570">
                  <a:extLst>
                    <a:ext uri="{9D8B030D-6E8A-4147-A177-3AD203B41FA5}">
                      <a16:colId xmlns:a16="http://schemas.microsoft.com/office/drawing/2014/main" val="3945081265"/>
                    </a:ext>
                  </a:extLst>
                </a:gridCol>
                <a:gridCol w="1319354">
                  <a:extLst>
                    <a:ext uri="{9D8B030D-6E8A-4147-A177-3AD203B41FA5}">
                      <a16:colId xmlns:a16="http://schemas.microsoft.com/office/drawing/2014/main" val="937871874"/>
                    </a:ext>
                  </a:extLst>
                </a:gridCol>
                <a:gridCol w="4027109">
                  <a:extLst>
                    <a:ext uri="{9D8B030D-6E8A-4147-A177-3AD203B41FA5}">
                      <a16:colId xmlns:a16="http://schemas.microsoft.com/office/drawing/2014/main" val="3278569052"/>
                    </a:ext>
                  </a:extLst>
                </a:gridCol>
                <a:gridCol w="1682504">
                  <a:extLst>
                    <a:ext uri="{9D8B030D-6E8A-4147-A177-3AD203B41FA5}">
                      <a16:colId xmlns:a16="http://schemas.microsoft.com/office/drawing/2014/main" val="4270150201"/>
                    </a:ext>
                  </a:extLst>
                </a:gridCol>
              </a:tblGrid>
              <a:tr h="200473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1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Service </a:t>
                      </a:r>
                      <a:r>
                        <a:rPr lang="pt-BR" sz="1100" b="1" u="none" strike="noStrike" cap="none" spc="0" dirty="0" err="1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  <a:endParaRPr lang="pt-BR" sz="11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Custom name</a:t>
                      </a:r>
                      <a:endParaRPr lang="pt-BR" sz="1100" b="1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Region</a:t>
                      </a:r>
                      <a:endParaRPr lang="pt-BR" sz="1100" b="1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pt-BR" sz="1100" b="1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1" u="none" strike="noStrike" cap="none" spc="0" dirty="0" err="1">
                          <a:solidFill>
                            <a:schemeClr val="tx1"/>
                          </a:solidFill>
                          <a:effectLst/>
                        </a:rPr>
                        <a:t>Estimated</a:t>
                      </a:r>
                      <a:r>
                        <a:rPr lang="pt-BR" sz="1100" b="1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pt-BR" sz="1100" b="1" u="none" strike="noStrike" cap="none" spc="0" dirty="0" err="1">
                          <a:solidFill>
                            <a:schemeClr val="tx1"/>
                          </a:solidFill>
                          <a:effectLst/>
                        </a:rPr>
                        <a:t>monthly</a:t>
                      </a:r>
                      <a:r>
                        <a:rPr lang="pt-BR" sz="1100" b="1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pt-BR" sz="1100" b="1" u="none" strike="noStrike" cap="none" spc="0" dirty="0" err="1">
                          <a:solidFill>
                            <a:schemeClr val="tx1"/>
                          </a:solidFill>
                          <a:effectLst/>
                        </a:rPr>
                        <a:t>cost</a:t>
                      </a:r>
                      <a:endParaRPr lang="pt-BR" sz="11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197020"/>
                  </a:ext>
                </a:extLst>
              </a:tr>
              <a:tr h="459124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Virtual Machines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APP Servers</a:t>
                      </a:r>
                      <a:endParaRPr lang="pt-BR" sz="1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Switzerland North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 D4s v4 (4 vCPUs, 16 GB RAM) x 730 Hours; Windows – (OS Only); Pay as you go; 1 managed disk – S6, 100 transaction units; Inter Region transfer type, 5 GB outbound data transfer from Switzerland North to East Asia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€1,165.36</a:t>
                      </a:r>
                      <a:endParaRPr lang="pt-BR" sz="1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884574"/>
                  </a:ext>
                </a:extLst>
              </a:tr>
              <a:tr h="329798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Storage Accounts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Shared DATA Disk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Switzerland North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Managed Disks, Premium SSD, LRS Redundancy, P50 Disk Type 1 Disks; Pay as you go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€551.62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219656"/>
                  </a:ext>
                </a:extLst>
              </a:tr>
              <a:tr h="459124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Virtual Machines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 dirty="0" err="1">
                          <a:solidFill>
                            <a:schemeClr val="tx1"/>
                          </a:solidFill>
                          <a:effectLst/>
                        </a:rPr>
                        <a:t>Database</a:t>
                      </a:r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 Server</a:t>
                      </a:r>
                      <a:endParaRPr lang="pt-BR" sz="1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Switzerland North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 E8s v4 (8 vCPUs, 64 GB RAM) x 730 Hours; Linux – CentOS; Pay as you go; 1 managed disk – P4; Inter Region transfer type, 5 GB outbound data transfer from Switzerland North to East Asia</a:t>
                      </a:r>
                      <a:endParaRPr lang="en-US" sz="1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€471.28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900041"/>
                  </a:ext>
                </a:extLst>
              </a:tr>
              <a:tr h="329798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Storage Accounts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DB - DATA Disk</a:t>
                      </a:r>
                      <a:endParaRPr lang="pt-BR" sz="1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Switzerland North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Managed Disks, Premium SSD, LRS Redundancy, P10 Disk Type 1 Disks; Pay as you go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€21.94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743921"/>
                  </a:ext>
                </a:extLst>
              </a:tr>
              <a:tr h="200473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Azure Firewall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Switzerland North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Standard tier, 1 Logical firewall units x 730 Hours, 500 GB Data processed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€776.26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789844"/>
                  </a:ext>
                </a:extLst>
              </a:tr>
              <a:tr h="588449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Azure Defender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Switzerland North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 VM nodes x 730 Hours, 0 App Service nodes x 730 Hours, 0 SQL Database servers x 730 Hours, 0 Storage transactions, 0 IoT Devices, 0 IoT Message transactions, 0 Kubernetes vCores x 730 Hours, 0 Azure Container Registry images, 0 Key Vault transactions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€61.56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331322"/>
                  </a:ext>
                </a:extLst>
              </a:tr>
              <a:tr h="200473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Azure Monitor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Log Analytics - 6 Months Retention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Switzerland North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 VMs monitored, 2 GB average log size, 180 additional days of data retention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€23.02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105038"/>
                  </a:ext>
                </a:extLst>
              </a:tr>
              <a:tr h="320175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VPN Gateway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Switzerland North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VPN Gateways, Basic VPN </a:t>
                      </a:r>
                      <a:r>
                        <a:rPr lang="pt-BR" sz="1100" u="none" strike="noStrike" cap="none" spc="0" dirty="0" err="1">
                          <a:solidFill>
                            <a:schemeClr val="tx1"/>
                          </a:solidFill>
                          <a:effectLst/>
                        </a:rPr>
                        <a:t>tier</a:t>
                      </a:r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, 730 gateway hours, 10 S2S </a:t>
                      </a:r>
                      <a:r>
                        <a:rPr lang="pt-BR" sz="1100" u="none" strike="noStrike" cap="none" spc="0" dirty="0" err="1">
                          <a:solidFill>
                            <a:schemeClr val="tx1"/>
                          </a:solidFill>
                          <a:effectLst/>
                        </a:rPr>
                        <a:t>tunnels</a:t>
                      </a:r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, 128 P2S </a:t>
                      </a:r>
                      <a:r>
                        <a:rPr lang="pt-BR" sz="1100" u="none" strike="noStrike" cap="none" spc="0" dirty="0" err="1">
                          <a:solidFill>
                            <a:schemeClr val="tx1"/>
                          </a:solidFill>
                          <a:effectLst/>
                        </a:rPr>
                        <a:t>tunnels</a:t>
                      </a:r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, 500 GB, VPN </a:t>
                      </a:r>
                      <a:r>
                        <a:rPr lang="pt-BR" sz="1100" u="none" strike="noStrike" cap="none" spc="0" dirty="0" err="1">
                          <a:solidFill>
                            <a:schemeClr val="tx1"/>
                          </a:solidFill>
                          <a:effectLst/>
                        </a:rPr>
                        <a:t>outbound</a:t>
                      </a:r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 VPN gateway </a:t>
                      </a:r>
                      <a:r>
                        <a:rPr lang="pt-BR" sz="1100" u="none" strike="noStrike" cap="none" spc="0" dirty="0" err="1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  <a:endParaRPr lang="pt-BR" sz="1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€55.56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362904"/>
                  </a:ext>
                </a:extLst>
              </a:tr>
              <a:tr h="200473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IP Addresses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Public IP For VPN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Switzerland North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 Dynamic IP Addresses, 0 Static IP Addresses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€2.46</a:t>
                      </a:r>
                      <a:endParaRPr lang="pt-BR" sz="1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729372"/>
                  </a:ext>
                </a:extLst>
              </a:tr>
              <a:tr h="200473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IP Addresses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Public IP For Azure Firewall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Switzerland North</a:t>
                      </a:r>
                      <a:endParaRPr lang="pt-BR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 Dynamic IP Addresses, 1 Static IP Addresses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€2.22</a:t>
                      </a:r>
                      <a:endParaRPr lang="pt-BR" sz="1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</a:endParaRPr>
                    </a:p>
                  </a:txBody>
                  <a:tcPr marL="3251" marR="3251" marT="3251" marB="484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490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363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A1733-E4BA-470D-AD40-D99772FB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NordBank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PYG + Half Scenario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D12A96-456E-49C2-B653-2C4AD21703C6}"/>
              </a:ext>
            </a:extLst>
          </p:cNvPr>
          <p:cNvSpPr txBox="1"/>
          <p:nvPr/>
        </p:nvSpPr>
        <p:spPr>
          <a:xfrm>
            <a:off x="893882" y="984249"/>
            <a:ext cx="10175630" cy="767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effectLst/>
              </a:rPr>
              <a:t>Total</a:t>
            </a:r>
            <a:r>
              <a:rPr lang="en-US" sz="2000" dirty="0"/>
              <a:t> </a:t>
            </a:r>
            <a:r>
              <a:rPr lang="en-US" sz="2000" b="1" i="0" u="none" strike="noStrike" dirty="0">
                <a:effectLst/>
              </a:rPr>
              <a:t>€2,455.74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EE8BCA-AFA1-4989-A099-704300AD8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12" y="315912"/>
            <a:ext cx="1552575" cy="35242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FB610F-7F5A-4A52-A7FE-1D3A962E4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850882"/>
              </p:ext>
            </p:extLst>
          </p:nvPr>
        </p:nvGraphicFramePr>
        <p:xfrm>
          <a:off x="893882" y="1601787"/>
          <a:ext cx="10401187" cy="5031146"/>
        </p:xfrm>
        <a:graphic>
          <a:graphicData uri="http://schemas.openxmlformats.org/drawingml/2006/table">
            <a:tbl>
              <a:tblPr/>
              <a:tblGrid>
                <a:gridCol w="1640238">
                  <a:extLst>
                    <a:ext uri="{9D8B030D-6E8A-4147-A177-3AD203B41FA5}">
                      <a16:colId xmlns:a16="http://schemas.microsoft.com/office/drawing/2014/main" val="3069660855"/>
                    </a:ext>
                  </a:extLst>
                </a:gridCol>
                <a:gridCol w="1261425">
                  <a:extLst>
                    <a:ext uri="{9D8B030D-6E8A-4147-A177-3AD203B41FA5}">
                      <a16:colId xmlns:a16="http://schemas.microsoft.com/office/drawing/2014/main" val="2422882149"/>
                    </a:ext>
                  </a:extLst>
                </a:gridCol>
                <a:gridCol w="1359016">
                  <a:extLst>
                    <a:ext uri="{9D8B030D-6E8A-4147-A177-3AD203B41FA5}">
                      <a16:colId xmlns:a16="http://schemas.microsoft.com/office/drawing/2014/main" val="2499364521"/>
                    </a:ext>
                  </a:extLst>
                </a:gridCol>
                <a:gridCol w="4083703">
                  <a:extLst>
                    <a:ext uri="{9D8B030D-6E8A-4147-A177-3AD203B41FA5}">
                      <a16:colId xmlns:a16="http://schemas.microsoft.com/office/drawing/2014/main" val="581092561"/>
                    </a:ext>
                  </a:extLst>
                </a:gridCol>
                <a:gridCol w="2056805">
                  <a:extLst>
                    <a:ext uri="{9D8B030D-6E8A-4147-A177-3AD203B41FA5}">
                      <a16:colId xmlns:a16="http://schemas.microsoft.com/office/drawing/2014/main" val="1499757282"/>
                    </a:ext>
                  </a:extLst>
                </a:gridCol>
              </a:tblGrid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1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Service type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1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Custom name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1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Region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1" i="0" u="none" strike="noStrike" dirty="0" err="1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Description</a:t>
                      </a:r>
                      <a:endParaRPr lang="pt-BR" sz="1100" b="1" i="0" u="none" strike="noStrike" dirty="0"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1" i="0" u="none" strike="noStrike" dirty="0" err="1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Estimated</a:t>
                      </a:r>
                      <a:r>
                        <a:rPr lang="pt-BR" sz="1100" b="1" i="0" u="none" strike="noStrike" dirty="0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pt-BR" sz="1100" b="1" i="0" u="none" strike="noStrike" dirty="0" err="1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monthly</a:t>
                      </a:r>
                      <a:r>
                        <a:rPr lang="pt-BR" sz="1100" b="1" i="0" u="none" strike="noStrike" dirty="0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pt-BR" sz="1100" b="1" i="0" u="none" strike="noStrike" dirty="0" err="1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cost</a:t>
                      </a:r>
                      <a:endParaRPr lang="pt-BR" sz="1100" b="1" i="0" u="none" strike="noStrike" dirty="0"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192372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Virtual Machines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 dirty="0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APP Servers - Full Time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Switzerland North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2 D4s v4 (4 vCPUs, 16 GB RAM) x 730 Hours; Windows – (OS Only); Pay as you go; 1 managed disk – S6, 100 transaction units; Inter Region transfer type, 5 GB outbound data transfer from Switzerland North to East Asia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 dirty="0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€584.22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325062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 dirty="0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Virtual </a:t>
                      </a:r>
                      <a:r>
                        <a:rPr lang="pt-BR" sz="1100" b="0" i="0" u="none" strike="noStrike" dirty="0" err="1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Machines</a:t>
                      </a:r>
                      <a:endParaRPr lang="pt-BR" sz="1100" b="0" i="0" u="none" strike="noStrike" dirty="0"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APP Servers - Half Time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Switzerland North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2 D4s v4 (4 vCPUs, 16 GB RAM) x 240 Hours; Windows – (OS Only); Pay as you go; 1 managed disk – S6, 100 transaction units; Inter Region transfer type, 5 GB outbound data transfer from Switzerland North to East Asia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€194.14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114385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Storage Accounts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Shared DATA Disk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 dirty="0" err="1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Switzerland</a:t>
                      </a:r>
                      <a:r>
                        <a:rPr lang="pt-BR" sz="1100" b="0" i="0" u="none" strike="noStrike" dirty="0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 North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Managed Disks, Premium SSD, LRS Redundancy, P50 Disk Type 1 Disks; Pay as you go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 dirty="0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€551.62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734619"/>
                  </a:ext>
                </a:extLst>
              </a:tr>
              <a:tr h="497296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Virtual Machines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Database Server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Switzerland North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1 E8s v4 (8 vCPUs, 64 GB RAM); Linux – CentOS; 3 year reserved; 1 managed disk – P4; Inter Region transfer type, 5 GB outbound data transfer from Switzerland North to East Asia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€182.74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937088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Storage Accounts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DB - DATA Disk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Switzerland North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Managed Disks, Premium SSD, LRS Redundancy, P10 Disk Type 1 Disks; Pay as you go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€21.94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474645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Azure Firewall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pt-BR" sz="1100" b="0" i="0" u="none" strike="noStrike"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Switzerland North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Standard tier, 1 Logical firewall units x 730 Hours, 500 GB Data processed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€776.26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95973"/>
                  </a:ext>
                </a:extLst>
              </a:tr>
              <a:tr h="745944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 dirty="0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Azure Defender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pt-BR" sz="1100" b="0" i="0" u="none" strike="noStrike"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Switzerland North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5 VM nodes x 730 Hours, 0 App Service nodes x 730 Hours, 0 SQL Database servers x 730 Hours, 0 Storage transactions, 0 IoT Devices, 0 IoT Message transactions, 0 Kubernetes vCores x 730 Hours, 0 Azure Container Registry images, 0 Key Vault transactions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€61.56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815747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Azure Monitor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Log Analytics - 6 Months Retention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Switzerland North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5 VMs monitored, 2 GB average log size, 180 additional days of data retention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€23.02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150569"/>
                  </a:ext>
                </a:extLst>
              </a:tr>
              <a:tr h="372972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VPN Gateway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pt-BR" sz="1100" b="0" i="0" u="none" strike="noStrike">
                        <a:effectLst/>
                        <a:latin typeface="+mn-lt"/>
                        <a:cs typeface="Segoe UI Light" panose="020B0502040204020203" pitchFamily="34" charset="0"/>
                      </a:endParaRP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Switzerland North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VPN Gateways, Basic VPN tier, 730 gateway hours, 10 S2S tunnels, 128 P2S tunnels, 500 GB, VPN outbound VPN gateway type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€55.56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86212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IP Addresses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Public IP For VPN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Switzerland North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1 Dynamic IP Addresses, 0 Static IP Addresses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€2.46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297544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IP Addresses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Public IP For Azure Firewall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Switzerland North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0 Dynamic IP Addresses, 1 Static IP Addresses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 dirty="0">
                          <a:effectLst/>
                          <a:latin typeface="+mn-lt"/>
                          <a:cs typeface="Segoe UI Light" panose="020B0502040204020203" pitchFamily="34" charset="0"/>
                        </a:rPr>
                        <a:t>€2.22</a:t>
                      </a:r>
                    </a:p>
                  </a:txBody>
                  <a:tcPr marL="5651" marR="5651" marT="565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524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1872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A1733-E4BA-470D-AD40-D99772FB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NordBank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RI3Y + AHUB Scenario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D12A96-456E-49C2-B653-2C4AD21703C6}"/>
              </a:ext>
            </a:extLst>
          </p:cNvPr>
          <p:cNvSpPr txBox="1"/>
          <p:nvPr/>
        </p:nvSpPr>
        <p:spPr>
          <a:xfrm>
            <a:off x="1008184" y="1043803"/>
            <a:ext cx="10175630" cy="767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effectLst/>
              </a:rPr>
              <a:t>Total</a:t>
            </a:r>
            <a:r>
              <a:rPr lang="en-US" sz="2000" dirty="0"/>
              <a:t> </a:t>
            </a:r>
            <a:r>
              <a:rPr lang="en-US" sz="2000" b="1" i="0" u="none" strike="noStrike" dirty="0">
                <a:effectLst/>
              </a:rPr>
              <a:t>€1,949.95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EE8BCA-AFA1-4989-A099-704300AD8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12" y="315912"/>
            <a:ext cx="1552575" cy="35242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79D2F9-D510-48B2-A7CB-A2C57CA66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208808"/>
              </p:ext>
            </p:extLst>
          </p:nvPr>
        </p:nvGraphicFramePr>
        <p:xfrm>
          <a:off x="921133" y="1726323"/>
          <a:ext cx="10262681" cy="4691229"/>
        </p:xfrm>
        <a:graphic>
          <a:graphicData uri="http://schemas.openxmlformats.org/drawingml/2006/table">
            <a:tbl>
              <a:tblPr/>
              <a:tblGrid>
                <a:gridCol w="1618395">
                  <a:extLst>
                    <a:ext uri="{9D8B030D-6E8A-4147-A177-3AD203B41FA5}">
                      <a16:colId xmlns:a16="http://schemas.microsoft.com/office/drawing/2014/main" val="1965732341"/>
                    </a:ext>
                  </a:extLst>
                </a:gridCol>
                <a:gridCol w="1618395">
                  <a:extLst>
                    <a:ext uri="{9D8B030D-6E8A-4147-A177-3AD203B41FA5}">
                      <a16:colId xmlns:a16="http://schemas.microsoft.com/office/drawing/2014/main" val="2000681225"/>
                    </a:ext>
                  </a:extLst>
                </a:gridCol>
                <a:gridCol w="1618395">
                  <a:extLst>
                    <a:ext uri="{9D8B030D-6E8A-4147-A177-3AD203B41FA5}">
                      <a16:colId xmlns:a16="http://schemas.microsoft.com/office/drawing/2014/main" val="2152006682"/>
                    </a:ext>
                  </a:extLst>
                </a:gridCol>
                <a:gridCol w="3602574">
                  <a:extLst>
                    <a:ext uri="{9D8B030D-6E8A-4147-A177-3AD203B41FA5}">
                      <a16:colId xmlns:a16="http://schemas.microsoft.com/office/drawing/2014/main" val="593147920"/>
                    </a:ext>
                  </a:extLst>
                </a:gridCol>
                <a:gridCol w="1804922">
                  <a:extLst>
                    <a:ext uri="{9D8B030D-6E8A-4147-A177-3AD203B41FA5}">
                      <a16:colId xmlns:a16="http://schemas.microsoft.com/office/drawing/2014/main" val="1150216657"/>
                    </a:ext>
                  </a:extLst>
                </a:gridCol>
              </a:tblGrid>
              <a:tr h="145045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1" i="0" u="none" strike="noStrike" dirty="0">
                          <a:effectLst/>
                          <a:latin typeface="+mn-lt"/>
                        </a:rPr>
                        <a:t>Service </a:t>
                      </a:r>
                      <a:r>
                        <a:rPr lang="pt-BR" sz="1100" b="1" i="0" u="none" strike="noStrike" dirty="0" err="1">
                          <a:effectLst/>
                          <a:latin typeface="+mn-lt"/>
                        </a:rPr>
                        <a:t>type</a:t>
                      </a:r>
                      <a:endParaRPr lang="pt-BR" sz="1100" b="1" i="0" u="none" strike="noStrike" dirty="0">
                        <a:effectLst/>
                        <a:latin typeface="+mn-lt"/>
                      </a:endParaRP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1" i="0" u="none" strike="noStrike">
                          <a:effectLst/>
                          <a:latin typeface="+mn-lt"/>
                        </a:rPr>
                        <a:t>Custom name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1" i="0" u="none" strike="noStrike">
                          <a:effectLst/>
                          <a:latin typeface="+mn-lt"/>
                        </a:rPr>
                        <a:t>Region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1" i="0" u="none" strike="noStrike">
                          <a:effectLst/>
                          <a:latin typeface="+mn-lt"/>
                        </a:rPr>
                        <a:t>Description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1" i="0" u="none" strike="noStrike" dirty="0" err="1">
                          <a:effectLst/>
                          <a:latin typeface="+mn-lt"/>
                        </a:rPr>
                        <a:t>Estimated</a:t>
                      </a:r>
                      <a:r>
                        <a:rPr lang="pt-BR" sz="1100" b="1" i="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pt-BR" sz="1100" b="1" i="0" u="none" strike="noStrike" dirty="0" err="1">
                          <a:effectLst/>
                          <a:latin typeface="+mn-lt"/>
                        </a:rPr>
                        <a:t>monthly</a:t>
                      </a:r>
                      <a:r>
                        <a:rPr lang="pt-BR" sz="1100" b="1" i="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pt-BR" sz="1100" b="1" i="0" u="none" strike="noStrike" dirty="0" err="1">
                          <a:effectLst/>
                          <a:latin typeface="+mn-lt"/>
                        </a:rPr>
                        <a:t>cost</a:t>
                      </a:r>
                      <a:endParaRPr lang="pt-BR" sz="1100" b="1" i="0" u="none" strike="noStrike" dirty="0">
                        <a:effectLst/>
                        <a:latin typeface="+mn-lt"/>
                      </a:endParaRP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449381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 dirty="0">
                          <a:effectLst/>
                          <a:latin typeface="+mn-lt"/>
                        </a:rPr>
                        <a:t>Virtual </a:t>
                      </a:r>
                      <a:r>
                        <a:rPr lang="pt-BR" sz="1100" b="0" i="0" u="none" strike="noStrike" dirty="0" err="1">
                          <a:effectLst/>
                          <a:latin typeface="+mn-lt"/>
                        </a:rPr>
                        <a:t>Machines</a:t>
                      </a:r>
                      <a:endParaRPr lang="pt-BR" sz="1100" b="0" i="0" u="none" strike="noStrike" dirty="0">
                        <a:effectLst/>
                        <a:latin typeface="+mn-lt"/>
                      </a:endParaRP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 dirty="0">
                          <a:effectLst/>
                          <a:latin typeface="+mn-lt"/>
                        </a:rPr>
                        <a:t>APP Servers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Switzerland North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4 D4s v4 (4 vCPUs, 16 GB RAM); AHB for Windows Server – (OS Only); 3 year reserved; 1 managed disk – S6, 100 transaction units; Inter Region transfer type, 5 GB outbound data transfer from Switzerland North to East Asia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€272.58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00583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Storage Accounts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Shared DATA Disk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Switzerland North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effectLst/>
                          <a:latin typeface="+mn-lt"/>
                        </a:rPr>
                        <a:t>Managed Disks, Premium SSD, LRS Redundancy, P50 Disk Type 1 Disks; Pay as you go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€551.62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847674"/>
                  </a:ext>
                </a:extLst>
              </a:tr>
              <a:tr h="580178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 dirty="0">
                          <a:effectLst/>
                          <a:latin typeface="+mn-lt"/>
                        </a:rPr>
                        <a:t>Virtual </a:t>
                      </a:r>
                      <a:r>
                        <a:rPr lang="pt-BR" sz="1100" b="0" i="0" u="none" strike="noStrike" dirty="0" err="1">
                          <a:effectLst/>
                          <a:latin typeface="+mn-lt"/>
                        </a:rPr>
                        <a:t>Machines</a:t>
                      </a:r>
                      <a:endParaRPr lang="pt-BR" sz="1100" b="0" i="0" u="none" strike="noStrike" dirty="0">
                        <a:effectLst/>
                        <a:latin typeface="+mn-lt"/>
                      </a:endParaRP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 dirty="0" err="1">
                          <a:effectLst/>
                          <a:latin typeface="+mn-lt"/>
                        </a:rPr>
                        <a:t>Database</a:t>
                      </a:r>
                      <a:r>
                        <a:rPr lang="pt-BR" sz="1100" b="0" i="0" u="none" strike="noStrike" dirty="0">
                          <a:effectLst/>
                          <a:latin typeface="+mn-lt"/>
                        </a:rPr>
                        <a:t> Server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 dirty="0" err="1">
                          <a:effectLst/>
                          <a:latin typeface="+mn-lt"/>
                        </a:rPr>
                        <a:t>Switzerland</a:t>
                      </a:r>
                      <a:r>
                        <a:rPr lang="pt-BR" sz="1100" b="0" i="0" u="none" strike="noStrike" dirty="0">
                          <a:effectLst/>
                          <a:latin typeface="+mn-lt"/>
                        </a:rPr>
                        <a:t> North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1 E8s v4 (8 vCPUs, 64 GB RAM); Linux – CentOS; 3 year reserved; 1 managed disk – P4; Inter Region transfer type, 5 GB outbound data transfer from Switzerland North to East Asia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€182.74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28325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Storage Accounts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DB - DATA Disk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Switzerland North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effectLst/>
                          <a:latin typeface="+mn-lt"/>
                        </a:rPr>
                        <a:t>Managed Disks, Premium SSD, LRS Redundancy, P10 Disk Type 1 Disks; Pay as you go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€21.94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5847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Azure Firewall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pt-BR" sz="1100" b="0" i="0" u="none" strike="noStrike">
                        <a:effectLst/>
                        <a:latin typeface="+mn-lt"/>
                      </a:endParaRP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Switzerland North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effectLst/>
                          <a:latin typeface="+mn-lt"/>
                        </a:rPr>
                        <a:t>Standard tier, 1 Logical firewall units x 730 Hours, 500 GB Data processed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€776.26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32821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Azure Defender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pt-BR" sz="1100" b="0" i="0" u="none" strike="noStrike" dirty="0">
                        <a:effectLst/>
                        <a:latin typeface="+mn-lt"/>
                      </a:endParaRP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Switzerland North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5 VM nodes x 730 Hours, 0 App Service nodes x 730 Hours, 0 SQL Database servers x 730 Hours, 0 Storage transactions, 0 IoT Devices, 0 IoT Message transactions, 0 Kubernetes vCores x 730 Hours, 0 Azure Container Registry images, 0 Key Vault transactions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 dirty="0">
                          <a:effectLst/>
                          <a:latin typeface="+mn-lt"/>
                        </a:rPr>
                        <a:t>€61.56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13496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Azure Monitor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effectLst/>
                          <a:latin typeface="+mn-lt"/>
                        </a:rPr>
                        <a:t>Log Analytics - 6 Months Retention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Switzerland North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effectLst/>
                          <a:latin typeface="+mn-lt"/>
                        </a:rPr>
                        <a:t>5 VMs monitored, 2 GB average log size, 180 additional days of data retention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€23.02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982513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VPN Gateway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pt-BR" sz="1100" b="0" i="0" u="none" strike="noStrike">
                        <a:effectLst/>
                        <a:latin typeface="+mn-lt"/>
                      </a:endParaRP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Switzerland North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 dirty="0">
                          <a:effectLst/>
                          <a:latin typeface="+mn-lt"/>
                        </a:rPr>
                        <a:t>VPN Gateways, Basic VPN </a:t>
                      </a:r>
                      <a:r>
                        <a:rPr lang="pt-BR" sz="1100" b="0" i="0" u="none" strike="noStrike" dirty="0" err="1">
                          <a:effectLst/>
                          <a:latin typeface="+mn-lt"/>
                        </a:rPr>
                        <a:t>tier</a:t>
                      </a:r>
                      <a:r>
                        <a:rPr lang="pt-BR" sz="1100" b="0" i="0" u="none" strike="noStrike" dirty="0">
                          <a:effectLst/>
                          <a:latin typeface="+mn-lt"/>
                        </a:rPr>
                        <a:t>, 730 gateway hours, 10 S2S </a:t>
                      </a:r>
                      <a:r>
                        <a:rPr lang="pt-BR" sz="1100" b="0" i="0" u="none" strike="noStrike" dirty="0" err="1">
                          <a:effectLst/>
                          <a:latin typeface="+mn-lt"/>
                        </a:rPr>
                        <a:t>tunnels</a:t>
                      </a:r>
                      <a:r>
                        <a:rPr lang="pt-BR" sz="1100" b="0" i="0" u="none" strike="noStrike" dirty="0">
                          <a:effectLst/>
                          <a:latin typeface="+mn-lt"/>
                        </a:rPr>
                        <a:t>, 128 P2S </a:t>
                      </a:r>
                      <a:r>
                        <a:rPr lang="pt-BR" sz="1100" b="0" i="0" u="none" strike="noStrike" dirty="0" err="1">
                          <a:effectLst/>
                          <a:latin typeface="+mn-lt"/>
                        </a:rPr>
                        <a:t>tunnels</a:t>
                      </a:r>
                      <a:r>
                        <a:rPr lang="pt-BR" sz="1100" b="0" i="0" u="none" strike="noStrike" dirty="0">
                          <a:effectLst/>
                          <a:latin typeface="+mn-lt"/>
                        </a:rPr>
                        <a:t>, 500 GB, VPN </a:t>
                      </a:r>
                      <a:r>
                        <a:rPr lang="pt-BR" sz="1100" b="0" i="0" u="none" strike="noStrike" dirty="0" err="1">
                          <a:effectLst/>
                          <a:latin typeface="+mn-lt"/>
                        </a:rPr>
                        <a:t>outbound</a:t>
                      </a:r>
                      <a:r>
                        <a:rPr lang="pt-BR" sz="1100" b="0" i="0" u="none" strike="noStrike" dirty="0">
                          <a:effectLst/>
                          <a:latin typeface="+mn-lt"/>
                        </a:rPr>
                        <a:t> VPN gateway </a:t>
                      </a:r>
                      <a:r>
                        <a:rPr lang="pt-BR" sz="1100" b="0" i="0" u="none" strike="noStrike" dirty="0" err="1">
                          <a:effectLst/>
                          <a:latin typeface="+mn-lt"/>
                        </a:rPr>
                        <a:t>type</a:t>
                      </a:r>
                      <a:endParaRPr lang="pt-BR" sz="1100" b="0" i="0" u="none" strike="noStrike" dirty="0">
                        <a:effectLst/>
                        <a:latin typeface="+mn-lt"/>
                      </a:endParaRP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 dirty="0">
                          <a:effectLst/>
                          <a:latin typeface="+mn-lt"/>
                        </a:rPr>
                        <a:t>€55.56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64208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IP Addresses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Public IP For VPN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Switzerland North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effectLst/>
                          <a:latin typeface="+mn-lt"/>
                        </a:rPr>
                        <a:t>1 Dynamic IP Addresses, 0 Static IP Addresses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€2.46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09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IP Addresses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effectLst/>
                          <a:latin typeface="+mn-lt"/>
                        </a:rPr>
                        <a:t>Public IP For Azure Firewall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effectLst/>
                          <a:latin typeface="+mn-lt"/>
                        </a:rPr>
                        <a:t>Switzerland North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effectLst/>
                          <a:latin typeface="+mn-lt"/>
                        </a:rPr>
                        <a:t>0 Dynamic IP Addresses, 1 Static IP Addresses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 dirty="0">
                          <a:effectLst/>
                          <a:latin typeface="+mn-lt"/>
                        </a:rPr>
                        <a:t>€2.22</a:t>
                      </a:r>
                    </a:p>
                  </a:txBody>
                  <a:tcPr marL="6593" marR="6593" marT="659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46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997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F41089B7-FA8E-47C0-8950-B4257B3014D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400" dirty="0">
                <a:latin typeface="Lato" panose="020F0502020204030203" pitchFamily="34" charset="0"/>
              </a:rPr>
              <a:t>Roles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B88F4-5429-46AC-8AF1-BC2480E3B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12" y="315912"/>
            <a:ext cx="1552575" cy="352425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C6C7F6D3-7366-4391-914C-89FE4024EE92}"/>
              </a:ext>
            </a:extLst>
          </p:cNvPr>
          <p:cNvSpPr/>
          <p:nvPr/>
        </p:nvSpPr>
        <p:spPr>
          <a:xfrm>
            <a:off x="839787" y="3813512"/>
            <a:ext cx="10512425" cy="21102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D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53A27C1-2E82-4FD0-8CB4-5BF8A42EB8CA}"/>
              </a:ext>
            </a:extLst>
          </p:cNvPr>
          <p:cNvGrpSpPr/>
          <p:nvPr/>
        </p:nvGrpSpPr>
        <p:grpSpPr>
          <a:xfrm>
            <a:off x="3975448" y="3086402"/>
            <a:ext cx="1809572" cy="2341166"/>
            <a:chOff x="3975448" y="2754442"/>
            <a:chExt cx="1809572" cy="2341166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D85B77A-1D05-4B91-81AD-FF5D583C52FD}"/>
                </a:ext>
              </a:extLst>
            </p:cNvPr>
            <p:cNvSpPr/>
            <p:nvPr/>
          </p:nvSpPr>
          <p:spPr>
            <a:xfrm>
              <a:off x="4262349" y="2754442"/>
              <a:ext cx="1235770" cy="12357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D"/>
            </a:p>
          </p:txBody>
        </p:sp>
        <p:sp>
          <p:nvSpPr>
            <p:cNvPr id="96" name="Freeform 57">
              <a:extLst>
                <a:ext uri="{FF2B5EF4-FFF2-40B4-BE49-F238E27FC236}">
                  <a16:creationId xmlns:a16="http://schemas.microsoft.com/office/drawing/2014/main" id="{15175391-FCBA-48CF-A2C3-F7536D74B1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896" y="3097965"/>
              <a:ext cx="548676" cy="548676"/>
            </a:xfrm>
            <a:custGeom>
              <a:avLst/>
              <a:gdLst>
                <a:gd name="T0" fmla="*/ 58 w 902"/>
                <a:gd name="T1" fmla="*/ 760 h 902"/>
                <a:gd name="T2" fmla="*/ 105 w 902"/>
                <a:gd name="T3" fmla="*/ 702 h 902"/>
                <a:gd name="T4" fmla="*/ 247 w 902"/>
                <a:gd name="T5" fmla="*/ 639 h 902"/>
                <a:gd name="T6" fmla="*/ 356 w 902"/>
                <a:gd name="T7" fmla="*/ 598 h 902"/>
                <a:gd name="T8" fmla="*/ 360 w 902"/>
                <a:gd name="T9" fmla="*/ 459 h 902"/>
                <a:gd name="T10" fmla="*/ 328 w 902"/>
                <a:gd name="T11" fmla="*/ 415 h 902"/>
                <a:gd name="T12" fmla="*/ 315 w 902"/>
                <a:gd name="T13" fmla="*/ 354 h 902"/>
                <a:gd name="T14" fmla="*/ 296 w 902"/>
                <a:gd name="T15" fmla="*/ 324 h 902"/>
                <a:gd name="T16" fmla="*/ 297 w 902"/>
                <a:gd name="T17" fmla="*/ 284 h 902"/>
                <a:gd name="T18" fmla="*/ 313 w 902"/>
                <a:gd name="T19" fmla="*/ 267 h 902"/>
                <a:gd name="T20" fmla="*/ 300 w 902"/>
                <a:gd name="T21" fmla="*/ 205 h 902"/>
                <a:gd name="T22" fmla="*/ 293 w 902"/>
                <a:gd name="T23" fmla="*/ 113 h 902"/>
                <a:gd name="T24" fmla="*/ 315 w 902"/>
                <a:gd name="T25" fmla="*/ 88 h 902"/>
                <a:gd name="T26" fmla="*/ 352 w 902"/>
                <a:gd name="T27" fmla="*/ 73 h 902"/>
                <a:gd name="T28" fmla="*/ 377 w 902"/>
                <a:gd name="T29" fmla="*/ 48 h 902"/>
                <a:gd name="T30" fmla="*/ 478 w 902"/>
                <a:gd name="T31" fmla="*/ 30 h 902"/>
                <a:gd name="T32" fmla="*/ 574 w 902"/>
                <a:gd name="T33" fmla="*/ 45 h 902"/>
                <a:gd name="T34" fmla="*/ 620 w 902"/>
                <a:gd name="T35" fmla="*/ 77 h 902"/>
                <a:gd name="T36" fmla="*/ 627 w 902"/>
                <a:gd name="T37" fmla="*/ 127 h 902"/>
                <a:gd name="T38" fmla="*/ 590 w 902"/>
                <a:gd name="T39" fmla="*/ 250 h 902"/>
                <a:gd name="T40" fmla="*/ 596 w 902"/>
                <a:gd name="T41" fmla="*/ 272 h 902"/>
                <a:gd name="T42" fmla="*/ 610 w 902"/>
                <a:gd name="T43" fmla="*/ 298 h 902"/>
                <a:gd name="T44" fmla="*/ 600 w 902"/>
                <a:gd name="T45" fmla="*/ 339 h 902"/>
                <a:gd name="T46" fmla="*/ 586 w 902"/>
                <a:gd name="T47" fmla="*/ 379 h 902"/>
                <a:gd name="T48" fmla="*/ 546 w 902"/>
                <a:gd name="T49" fmla="*/ 461 h 902"/>
                <a:gd name="T50" fmla="*/ 542 w 902"/>
                <a:gd name="T51" fmla="*/ 591 h 902"/>
                <a:gd name="T52" fmla="*/ 600 w 902"/>
                <a:gd name="T53" fmla="*/ 619 h 902"/>
                <a:gd name="T54" fmla="*/ 774 w 902"/>
                <a:gd name="T55" fmla="*/ 688 h 902"/>
                <a:gd name="T56" fmla="*/ 832 w 902"/>
                <a:gd name="T57" fmla="*/ 732 h 902"/>
                <a:gd name="T58" fmla="*/ 869 w 902"/>
                <a:gd name="T59" fmla="*/ 848 h 902"/>
                <a:gd name="T60" fmla="*/ 841 w 902"/>
                <a:gd name="T61" fmla="*/ 698 h 902"/>
                <a:gd name="T62" fmla="*/ 747 w 902"/>
                <a:gd name="T63" fmla="*/ 642 h 902"/>
                <a:gd name="T64" fmla="*/ 585 w 902"/>
                <a:gd name="T65" fmla="*/ 581 h 902"/>
                <a:gd name="T66" fmla="*/ 598 w 902"/>
                <a:gd name="T67" fmla="*/ 440 h 902"/>
                <a:gd name="T68" fmla="*/ 618 w 902"/>
                <a:gd name="T69" fmla="*/ 364 h 902"/>
                <a:gd name="T70" fmla="*/ 640 w 902"/>
                <a:gd name="T71" fmla="*/ 308 h 902"/>
                <a:gd name="T72" fmla="*/ 620 w 902"/>
                <a:gd name="T73" fmla="*/ 253 h 902"/>
                <a:gd name="T74" fmla="*/ 649 w 902"/>
                <a:gd name="T75" fmla="*/ 170 h 902"/>
                <a:gd name="T76" fmla="*/ 656 w 902"/>
                <a:gd name="T77" fmla="*/ 86 h 902"/>
                <a:gd name="T78" fmla="*/ 615 w 902"/>
                <a:gd name="T79" fmla="*/ 32 h 902"/>
                <a:gd name="T80" fmla="*/ 538 w 902"/>
                <a:gd name="T81" fmla="*/ 6 h 902"/>
                <a:gd name="T82" fmla="*/ 432 w 902"/>
                <a:gd name="T83" fmla="*/ 3 h 902"/>
                <a:gd name="T84" fmla="*/ 351 w 902"/>
                <a:gd name="T85" fmla="*/ 29 h 902"/>
                <a:gd name="T86" fmla="*/ 312 w 902"/>
                <a:gd name="T87" fmla="*/ 58 h 902"/>
                <a:gd name="T88" fmla="*/ 275 w 902"/>
                <a:gd name="T89" fmla="*/ 82 h 902"/>
                <a:gd name="T90" fmla="*/ 260 w 902"/>
                <a:gd name="T91" fmla="*/ 141 h 902"/>
                <a:gd name="T92" fmla="*/ 281 w 902"/>
                <a:gd name="T93" fmla="*/ 244 h 902"/>
                <a:gd name="T94" fmla="*/ 264 w 902"/>
                <a:gd name="T95" fmla="*/ 287 h 902"/>
                <a:gd name="T96" fmla="*/ 273 w 902"/>
                <a:gd name="T97" fmla="*/ 350 h 902"/>
                <a:gd name="T98" fmla="*/ 291 w 902"/>
                <a:gd name="T99" fmla="*/ 404 h 902"/>
                <a:gd name="T100" fmla="*/ 331 w 902"/>
                <a:gd name="T101" fmla="*/ 473 h 902"/>
                <a:gd name="T102" fmla="*/ 233 w 902"/>
                <a:gd name="T103" fmla="*/ 612 h 902"/>
                <a:gd name="T104" fmla="*/ 82 w 902"/>
                <a:gd name="T105" fmla="*/ 682 h 902"/>
                <a:gd name="T106" fmla="*/ 33 w 902"/>
                <a:gd name="T107" fmla="*/ 741 h 902"/>
                <a:gd name="T108" fmla="*/ 3 w 902"/>
                <a:gd name="T109" fmla="*/ 856 h 902"/>
                <a:gd name="T110" fmla="*/ 3 w 902"/>
                <a:gd name="T111" fmla="*/ 895 h 902"/>
                <a:gd name="T112" fmla="*/ 887 w 902"/>
                <a:gd name="T113" fmla="*/ 902 h 902"/>
                <a:gd name="T114" fmla="*/ 901 w 902"/>
                <a:gd name="T115" fmla="*/ 893 h 902"/>
                <a:gd name="T116" fmla="*/ 897 w 902"/>
                <a:gd name="T117" fmla="*/ 835 h 902"/>
                <a:gd name="T118" fmla="*/ 863 w 902"/>
                <a:gd name="T119" fmla="*/ 727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02" h="902">
                  <a:moveTo>
                    <a:pt x="31" y="872"/>
                  </a:moveTo>
                  <a:lnTo>
                    <a:pt x="34" y="848"/>
                  </a:lnTo>
                  <a:lnTo>
                    <a:pt x="39" y="816"/>
                  </a:lnTo>
                  <a:lnTo>
                    <a:pt x="45" y="798"/>
                  </a:lnTo>
                  <a:lnTo>
                    <a:pt x="50" y="780"/>
                  </a:lnTo>
                  <a:lnTo>
                    <a:pt x="58" y="760"/>
                  </a:lnTo>
                  <a:lnTo>
                    <a:pt x="66" y="740"/>
                  </a:lnTo>
                  <a:lnTo>
                    <a:pt x="71" y="732"/>
                  </a:lnTo>
                  <a:lnTo>
                    <a:pt x="78" y="725"/>
                  </a:lnTo>
                  <a:lnTo>
                    <a:pt x="85" y="717"/>
                  </a:lnTo>
                  <a:lnTo>
                    <a:pt x="94" y="710"/>
                  </a:lnTo>
                  <a:lnTo>
                    <a:pt x="105" y="702"/>
                  </a:lnTo>
                  <a:lnTo>
                    <a:pt x="117" y="695"/>
                  </a:lnTo>
                  <a:lnTo>
                    <a:pt x="129" y="688"/>
                  </a:lnTo>
                  <a:lnTo>
                    <a:pt x="143" y="681"/>
                  </a:lnTo>
                  <a:lnTo>
                    <a:pt x="174" y="667"/>
                  </a:lnTo>
                  <a:lnTo>
                    <a:pt x="209" y="653"/>
                  </a:lnTo>
                  <a:lnTo>
                    <a:pt x="247" y="639"/>
                  </a:lnTo>
                  <a:lnTo>
                    <a:pt x="287" y="624"/>
                  </a:lnTo>
                  <a:lnTo>
                    <a:pt x="303" y="619"/>
                  </a:lnTo>
                  <a:lnTo>
                    <a:pt x="319" y="612"/>
                  </a:lnTo>
                  <a:lnTo>
                    <a:pt x="335" y="607"/>
                  </a:lnTo>
                  <a:lnTo>
                    <a:pt x="351" y="601"/>
                  </a:lnTo>
                  <a:lnTo>
                    <a:pt x="356" y="598"/>
                  </a:lnTo>
                  <a:lnTo>
                    <a:pt x="359" y="595"/>
                  </a:lnTo>
                  <a:lnTo>
                    <a:pt x="360" y="591"/>
                  </a:lnTo>
                  <a:lnTo>
                    <a:pt x="361" y="587"/>
                  </a:lnTo>
                  <a:lnTo>
                    <a:pt x="361" y="467"/>
                  </a:lnTo>
                  <a:lnTo>
                    <a:pt x="361" y="462"/>
                  </a:lnTo>
                  <a:lnTo>
                    <a:pt x="360" y="459"/>
                  </a:lnTo>
                  <a:lnTo>
                    <a:pt x="358" y="457"/>
                  </a:lnTo>
                  <a:lnTo>
                    <a:pt x="356" y="455"/>
                  </a:lnTo>
                  <a:lnTo>
                    <a:pt x="349" y="448"/>
                  </a:lnTo>
                  <a:lnTo>
                    <a:pt x="335" y="429"/>
                  </a:lnTo>
                  <a:lnTo>
                    <a:pt x="331" y="423"/>
                  </a:lnTo>
                  <a:lnTo>
                    <a:pt x="328" y="415"/>
                  </a:lnTo>
                  <a:lnTo>
                    <a:pt x="325" y="408"/>
                  </a:lnTo>
                  <a:lnTo>
                    <a:pt x="321" y="398"/>
                  </a:lnTo>
                  <a:lnTo>
                    <a:pt x="318" y="388"/>
                  </a:lnTo>
                  <a:lnTo>
                    <a:pt x="316" y="378"/>
                  </a:lnTo>
                  <a:lnTo>
                    <a:pt x="315" y="367"/>
                  </a:lnTo>
                  <a:lnTo>
                    <a:pt x="315" y="354"/>
                  </a:lnTo>
                  <a:lnTo>
                    <a:pt x="314" y="349"/>
                  </a:lnTo>
                  <a:lnTo>
                    <a:pt x="312" y="344"/>
                  </a:lnTo>
                  <a:lnTo>
                    <a:pt x="307" y="341"/>
                  </a:lnTo>
                  <a:lnTo>
                    <a:pt x="302" y="339"/>
                  </a:lnTo>
                  <a:lnTo>
                    <a:pt x="299" y="334"/>
                  </a:lnTo>
                  <a:lnTo>
                    <a:pt x="296" y="324"/>
                  </a:lnTo>
                  <a:lnTo>
                    <a:pt x="294" y="319"/>
                  </a:lnTo>
                  <a:lnTo>
                    <a:pt x="293" y="311"/>
                  </a:lnTo>
                  <a:lnTo>
                    <a:pt x="292" y="305"/>
                  </a:lnTo>
                  <a:lnTo>
                    <a:pt x="293" y="298"/>
                  </a:lnTo>
                  <a:lnTo>
                    <a:pt x="294" y="291"/>
                  </a:lnTo>
                  <a:lnTo>
                    <a:pt x="297" y="284"/>
                  </a:lnTo>
                  <a:lnTo>
                    <a:pt x="298" y="280"/>
                  </a:lnTo>
                  <a:lnTo>
                    <a:pt x="300" y="278"/>
                  </a:lnTo>
                  <a:lnTo>
                    <a:pt x="303" y="275"/>
                  </a:lnTo>
                  <a:lnTo>
                    <a:pt x="306" y="272"/>
                  </a:lnTo>
                  <a:lnTo>
                    <a:pt x="309" y="270"/>
                  </a:lnTo>
                  <a:lnTo>
                    <a:pt x="313" y="267"/>
                  </a:lnTo>
                  <a:lnTo>
                    <a:pt x="314" y="264"/>
                  </a:lnTo>
                  <a:lnTo>
                    <a:pt x="315" y="260"/>
                  </a:lnTo>
                  <a:lnTo>
                    <a:pt x="314" y="251"/>
                  </a:lnTo>
                  <a:lnTo>
                    <a:pt x="308" y="235"/>
                  </a:lnTo>
                  <a:lnTo>
                    <a:pt x="305" y="222"/>
                  </a:lnTo>
                  <a:lnTo>
                    <a:pt x="300" y="205"/>
                  </a:lnTo>
                  <a:lnTo>
                    <a:pt x="296" y="187"/>
                  </a:lnTo>
                  <a:lnTo>
                    <a:pt x="292" y="167"/>
                  </a:lnTo>
                  <a:lnTo>
                    <a:pt x="290" y="148"/>
                  </a:lnTo>
                  <a:lnTo>
                    <a:pt x="290" y="130"/>
                  </a:lnTo>
                  <a:lnTo>
                    <a:pt x="291" y="121"/>
                  </a:lnTo>
                  <a:lnTo>
                    <a:pt x="293" y="113"/>
                  </a:lnTo>
                  <a:lnTo>
                    <a:pt x="296" y="106"/>
                  </a:lnTo>
                  <a:lnTo>
                    <a:pt x="300" y="100"/>
                  </a:lnTo>
                  <a:lnTo>
                    <a:pt x="303" y="97"/>
                  </a:lnTo>
                  <a:lnTo>
                    <a:pt x="306" y="93"/>
                  </a:lnTo>
                  <a:lnTo>
                    <a:pt x="311" y="90"/>
                  </a:lnTo>
                  <a:lnTo>
                    <a:pt x="315" y="88"/>
                  </a:lnTo>
                  <a:lnTo>
                    <a:pt x="326" y="86"/>
                  </a:lnTo>
                  <a:lnTo>
                    <a:pt x="337" y="85"/>
                  </a:lnTo>
                  <a:lnTo>
                    <a:pt x="343" y="84"/>
                  </a:lnTo>
                  <a:lnTo>
                    <a:pt x="347" y="82"/>
                  </a:lnTo>
                  <a:lnTo>
                    <a:pt x="350" y="78"/>
                  </a:lnTo>
                  <a:lnTo>
                    <a:pt x="352" y="73"/>
                  </a:lnTo>
                  <a:lnTo>
                    <a:pt x="353" y="69"/>
                  </a:lnTo>
                  <a:lnTo>
                    <a:pt x="357" y="64"/>
                  </a:lnTo>
                  <a:lnTo>
                    <a:pt x="360" y="60"/>
                  </a:lnTo>
                  <a:lnTo>
                    <a:pt x="365" y="56"/>
                  </a:lnTo>
                  <a:lnTo>
                    <a:pt x="371" y="53"/>
                  </a:lnTo>
                  <a:lnTo>
                    <a:pt x="377" y="48"/>
                  </a:lnTo>
                  <a:lnTo>
                    <a:pt x="385" y="45"/>
                  </a:lnTo>
                  <a:lnTo>
                    <a:pt x="393" y="42"/>
                  </a:lnTo>
                  <a:lnTo>
                    <a:pt x="410" y="38"/>
                  </a:lnTo>
                  <a:lnTo>
                    <a:pt x="431" y="33"/>
                  </a:lnTo>
                  <a:lnTo>
                    <a:pt x="453" y="31"/>
                  </a:lnTo>
                  <a:lnTo>
                    <a:pt x="478" y="30"/>
                  </a:lnTo>
                  <a:lnTo>
                    <a:pt x="502" y="31"/>
                  </a:lnTo>
                  <a:lnTo>
                    <a:pt x="528" y="34"/>
                  </a:lnTo>
                  <a:lnTo>
                    <a:pt x="540" y="37"/>
                  </a:lnTo>
                  <a:lnTo>
                    <a:pt x="552" y="39"/>
                  </a:lnTo>
                  <a:lnTo>
                    <a:pt x="564" y="42"/>
                  </a:lnTo>
                  <a:lnTo>
                    <a:pt x="574" y="45"/>
                  </a:lnTo>
                  <a:lnTo>
                    <a:pt x="584" y="49"/>
                  </a:lnTo>
                  <a:lnTo>
                    <a:pt x="594" y="54"/>
                  </a:lnTo>
                  <a:lnTo>
                    <a:pt x="602" y="59"/>
                  </a:lnTo>
                  <a:lnTo>
                    <a:pt x="609" y="64"/>
                  </a:lnTo>
                  <a:lnTo>
                    <a:pt x="615" y="71"/>
                  </a:lnTo>
                  <a:lnTo>
                    <a:pt x="620" y="77"/>
                  </a:lnTo>
                  <a:lnTo>
                    <a:pt x="624" y="84"/>
                  </a:lnTo>
                  <a:lnTo>
                    <a:pt x="626" y="91"/>
                  </a:lnTo>
                  <a:lnTo>
                    <a:pt x="628" y="100"/>
                  </a:lnTo>
                  <a:lnTo>
                    <a:pt x="628" y="108"/>
                  </a:lnTo>
                  <a:lnTo>
                    <a:pt x="628" y="118"/>
                  </a:lnTo>
                  <a:lnTo>
                    <a:pt x="627" y="127"/>
                  </a:lnTo>
                  <a:lnTo>
                    <a:pt x="625" y="146"/>
                  </a:lnTo>
                  <a:lnTo>
                    <a:pt x="619" y="165"/>
                  </a:lnTo>
                  <a:lnTo>
                    <a:pt x="609" y="201"/>
                  </a:lnTo>
                  <a:lnTo>
                    <a:pt x="597" y="231"/>
                  </a:lnTo>
                  <a:lnTo>
                    <a:pt x="593" y="241"/>
                  </a:lnTo>
                  <a:lnTo>
                    <a:pt x="590" y="250"/>
                  </a:lnTo>
                  <a:lnTo>
                    <a:pt x="588" y="255"/>
                  </a:lnTo>
                  <a:lnTo>
                    <a:pt x="588" y="260"/>
                  </a:lnTo>
                  <a:lnTo>
                    <a:pt x="588" y="264"/>
                  </a:lnTo>
                  <a:lnTo>
                    <a:pt x="590" y="267"/>
                  </a:lnTo>
                  <a:lnTo>
                    <a:pt x="593" y="270"/>
                  </a:lnTo>
                  <a:lnTo>
                    <a:pt x="596" y="272"/>
                  </a:lnTo>
                  <a:lnTo>
                    <a:pt x="600" y="275"/>
                  </a:lnTo>
                  <a:lnTo>
                    <a:pt x="602" y="278"/>
                  </a:lnTo>
                  <a:lnTo>
                    <a:pt x="604" y="280"/>
                  </a:lnTo>
                  <a:lnTo>
                    <a:pt x="606" y="284"/>
                  </a:lnTo>
                  <a:lnTo>
                    <a:pt x="609" y="291"/>
                  </a:lnTo>
                  <a:lnTo>
                    <a:pt x="610" y="298"/>
                  </a:lnTo>
                  <a:lnTo>
                    <a:pt x="610" y="305"/>
                  </a:lnTo>
                  <a:lnTo>
                    <a:pt x="610" y="311"/>
                  </a:lnTo>
                  <a:lnTo>
                    <a:pt x="609" y="318"/>
                  </a:lnTo>
                  <a:lnTo>
                    <a:pt x="608" y="324"/>
                  </a:lnTo>
                  <a:lnTo>
                    <a:pt x="603" y="334"/>
                  </a:lnTo>
                  <a:lnTo>
                    <a:pt x="600" y="339"/>
                  </a:lnTo>
                  <a:lnTo>
                    <a:pt x="596" y="341"/>
                  </a:lnTo>
                  <a:lnTo>
                    <a:pt x="591" y="344"/>
                  </a:lnTo>
                  <a:lnTo>
                    <a:pt x="589" y="349"/>
                  </a:lnTo>
                  <a:lnTo>
                    <a:pt x="588" y="354"/>
                  </a:lnTo>
                  <a:lnTo>
                    <a:pt x="587" y="367"/>
                  </a:lnTo>
                  <a:lnTo>
                    <a:pt x="586" y="379"/>
                  </a:lnTo>
                  <a:lnTo>
                    <a:pt x="584" y="389"/>
                  </a:lnTo>
                  <a:lnTo>
                    <a:pt x="582" y="399"/>
                  </a:lnTo>
                  <a:lnTo>
                    <a:pt x="575" y="418"/>
                  </a:lnTo>
                  <a:lnTo>
                    <a:pt x="567" y="433"/>
                  </a:lnTo>
                  <a:lnTo>
                    <a:pt x="553" y="455"/>
                  </a:lnTo>
                  <a:lnTo>
                    <a:pt x="546" y="461"/>
                  </a:lnTo>
                  <a:lnTo>
                    <a:pt x="544" y="464"/>
                  </a:lnTo>
                  <a:lnTo>
                    <a:pt x="543" y="467"/>
                  </a:lnTo>
                  <a:lnTo>
                    <a:pt x="542" y="470"/>
                  </a:lnTo>
                  <a:lnTo>
                    <a:pt x="541" y="473"/>
                  </a:lnTo>
                  <a:lnTo>
                    <a:pt x="541" y="587"/>
                  </a:lnTo>
                  <a:lnTo>
                    <a:pt x="542" y="591"/>
                  </a:lnTo>
                  <a:lnTo>
                    <a:pt x="544" y="595"/>
                  </a:lnTo>
                  <a:lnTo>
                    <a:pt x="548" y="598"/>
                  </a:lnTo>
                  <a:lnTo>
                    <a:pt x="552" y="601"/>
                  </a:lnTo>
                  <a:lnTo>
                    <a:pt x="568" y="607"/>
                  </a:lnTo>
                  <a:lnTo>
                    <a:pt x="584" y="612"/>
                  </a:lnTo>
                  <a:lnTo>
                    <a:pt x="600" y="619"/>
                  </a:lnTo>
                  <a:lnTo>
                    <a:pt x="615" y="624"/>
                  </a:lnTo>
                  <a:lnTo>
                    <a:pt x="656" y="639"/>
                  </a:lnTo>
                  <a:lnTo>
                    <a:pt x="693" y="653"/>
                  </a:lnTo>
                  <a:lnTo>
                    <a:pt x="729" y="667"/>
                  </a:lnTo>
                  <a:lnTo>
                    <a:pt x="760" y="681"/>
                  </a:lnTo>
                  <a:lnTo>
                    <a:pt x="774" y="688"/>
                  </a:lnTo>
                  <a:lnTo>
                    <a:pt x="787" y="695"/>
                  </a:lnTo>
                  <a:lnTo>
                    <a:pt x="797" y="702"/>
                  </a:lnTo>
                  <a:lnTo>
                    <a:pt x="808" y="710"/>
                  </a:lnTo>
                  <a:lnTo>
                    <a:pt x="818" y="717"/>
                  </a:lnTo>
                  <a:lnTo>
                    <a:pt x="825" y="725"/>
                  </a:lnTo>
                  <a:lnTo>
                    <a:pt x="832" y="732"/>
                  </a:lnTo>
                  <a:lnTo>
                    <a:pt x="836" y="740"/>
                  </a:lnTo>
                  <a:lnTo>
                    <a:pt x="846" y="759"/>
                  </a:lnTo>
                  <a:lnTo>
                    <a:pt x="852" y="780"/>
                  </a:lnTo>
                  <a:lnTo>
                    <a:pt x="858" y="798"/>
                  </a:lnTo>
                  <a:lnTo>
                    <a:pt x="863" y="816"/>
                  </a:lnTo>
                  <a:lnTo>
                    <a:pt x="869" y="848"/>
                  </a:lnTo>
                  <a:lnTo>
                    <a:pt x="871" y="872"/>
                  </a:lnTo>
                  <a:lnTo>
                    <a:pt x="31" y="872"/>
                  </a:lnTo>
                  <a:close/>
                  <a:moveTo>
                    <a:pt x="863" y="727"/>
                  </a:moveTo>
                  <a:lnTo>
                    <a:pt x="857" y="716"/>
                  </a:lnTo>
                  <a:lnTo>
                    <a:pt x="850" y="708"/>
                  </a:lnTo>
                  <a:lnTo>
                    <a:pt x="841" y="698"/>
                  </a:lnTo>
                  <a:lnTo>
                    <a:pt x="832" y="690"/>
                  </a:lnTo>
                  <a:lnTo>
                    <a:pt x="821" y="682"/>
                  </a:lnTo>
                  <a:lnTo>
                    <a:pt x="808" y="673"/>
                  </a:lnTo>
                  <a:lnTo>
                    <a:pt x="795" y="666"/>
                  </a:lnTo>
                  <a:lnTo>
                    <a:pt x="780" y="657"/>
                  </a:lnTo>
                  <a:lnTo>
                    <a:pt x="747" y="642"/>
                  </a:lnTo>
                  <a:lnTo>
                    <a:pt x="710" y="627"/>
                  </a:lnTo>
                  <a:lnTo>
                    <a:pt x="670" y="612"/>
                  </a:lnTo>
                  <a:lnTo>
                    <a:pt x="626" y="596"/>
                  </a:lnTo>
                  <a:lnTo>
                    <a:pt x="613" y="591"/>
                  </a:lnTo>
                  <a:lnTo>
                    <a:pt x="599" y="587"/>
                  </a:lnTo>
                  <a:lnTo>
                    <a:pt x="585" y="581"/>
                  </a:lnTo>
                  <a:lnTo>
                    <a:pt x="571" y="576"/>
                  </a:lnTo>
                  <a:lnTo>
                    <a:pt x="571" y="478"/>
                  </a:lnTo>
                  <a:lnTo>
                    <a:pt x="578" y="473"/>
                  </a:lnTo>
                  <a:lnTo>
                    <a:pt x="584" y="464"/>
                  </a:lnTo>
                  <a:lnTo>
                    <a:pt x="590" y="453"/>
                  </a:lnTo>
                  <a:lnTo>
                    <a:pt x="598" y="440"/>
                  </a:lnTo>
                  <a:lnTo>
                    <a:pt x="605" y="424"/>
                  </a:lnTo>
                  <a:lnTo>
                    <a:pt x="611" y="406"/>
                  </a:lnTo>
                  <a:lnTo>
                    <a:pt x="614" y="397"/>
                  </a:lnTo>
                  <a:lnTo>
                    <a:pt x="615" y="386"/>
                  </a:lnTo>
                  <a:lnTo>
                    <a:pt x="617" y="375"/>
                  </a:lnTo>
                  <a:lnTo>
                    <a:pt x="618" y="364"/>
                  </a:lnTo>
                  <a:lnTo>
                    <a:pt x="624" y="358"/>
                  </a:lnTo>
                  <a:lnTo>
                    <a:pt x="629" y="350"/>
                  </a:lnTo>
                  <a:lnTo>
                    <a:pt x="633" y="340"/>
                  </a:lnTo>
                  <a:lnTo>
                    <a:pt x="638" y="328"/>
                  </a:lnTo>
                  <a:lnTo>
                    <a:pt x="639" y="319"/>
                  </a:lnTo>
                  <a:lnTo>
                    <a:pt x="640" y="308"/>
                  </a:lnTo>
                  <a:lnTo>
                    <a:pt x="640" y="297"/>
                  </a:lnTo>
                  <a:lnTo>
                    <a:pt x="639" y="287"/>
                  </a:lnTo>
                  <a:lnTo>
                    <a:pt x="635" y="278"/>
                  </a:lnTo>
                  <a:lnTo>
                    <a:pt x="632" y="268"/>
                  </a:lnTo>
                  <a:lnTo>
                    <a:pt x="627" y="261"/>
                  </a:lnTo>
                  <a:lnTo>
                    <a:pt x="620" y="253"/>
                  </a:lnTo>
                  <a:lnTo>
                    <a:pt x="623" y="248"/>
                  </a:lnTo>
                  <a:lnTo>
                    <a:pt x="625" y="242"/>
                  </a:lnTo>
                  <a:lnTo>
                    <a:pt x="631" y="227"/>
                  </a:lnTo>
                  <a:lnTo>
                    <a:pt x="638" y="209"/>
                  </a:lnTo>
                  <a:lnTo>
                    <a:pt x="644" y="190"/>
                  </a:lnTo>
                  <a:lnTo>
                    <a:pt x="649" y="170"/>
                  </a:lnTo>
                  <a:lnTo>
                    <a:pt x="655" y="148"/>
                  </a:lnTo>
                  <a:lnTo>
                    <a:pt x="657" y="127"/>
                  </a:lnTo>
                  <a:lnTo>
                    <a:pt x="658" y="116"/>
                  </a:lnTo>
                  <a:lnTo>
                    <a:pt x="658" y="106"/>
                  </a:lnTo>
                  <a:lnTo>
                    <a:pt x="657" y="96"/>
                  </a:lnTo>
                  <a:lnTo>
                    <a:pt x="656" y="86"/>
                  </a:lnTo>
                  <a:lnTo>
                    <a:pt x="653" y="75"/>
                  </a:lnTo>
                  <a:lnTo>
                    <a:pt x="648" y="64"/>
                  </a:lnTo>
                  <a:lnTo>
                    <a:pt x="642" y="56"/>
                  </a:lnTo>
                  <a:lnTo>
                    <a:pt x="634" y="47"/>
                  </a:lnTo>
                  <a:lnTo>
                    <a:pt x="625" y="40"/>
                  </a:lnTo>
                  <a:lnTo>
                    <a:pt x="615" y="32"/>
                  </a:lnTo>
                  <a:lnTo>
                    <a:pt x="604" y="26"/>
                  </a:lnTo>
                  <a:lnTo>
                    <a:pt x="593" y="21"/>
                  </a:lnTo>
                  <a:lnTo>
                    <a:pt x="580" y="15"/>
                  </a:lnTo>
                  <a:lnTo>
                    <a:pt x="566" y="12"/>
                  </a:lnTo>
                  <a:lnTo>
                    <a:pt x="552" y="8"/>
                  </a:lnTo>
                  <a:lnTo>
                    <a:pt x="538" y="6"/>
                  </a:lnTo>
                  <a:lnTo>
                    <a:pt x="523" y="2"/>
                  </a:lnTo>
                  <a:lnTo>
                    <a:pt x="508" y="1"/>
                  </a:lnTo>
                  <a:lnTo>
                    <a:pt x="493" y="0"/>
                  </a:lnTo>
                  <a:lnTo>
                    <a:pt x="478" y="0"/>
                  </a:lnTo>
                  <a:lnTo>
                    <a:pt x="455" y="0"/>
                  </a:lnTo>
                  <a:lnTo>
                    <a:pt x="432" y="3"/>
                  </a:lnTo>
                  <a:lnTo>
                    <a:pt x="409" y="7"/>
                  </a:lnTo>
                  <a:lnTo>
                    <a:pt x="388" y="12"/>
                  </a:lnTo>
                  <a:lnTo>
                    <a:pt x="378" y="16"/>
                  </a:lnTo>
                  <a:lnTo>
                    <a:pt x="368" y="19"/>
                  </a:lnTo>
                  <a:lnTo>
                    <a:pt x="359" y="25"/>
                  </a:lnTo>
                  <a:lnTo>
                    <a:pt x="351" y="29"/>
                  </a:lnTo>
                  <a:lnTo>
                    <a:pt x="344" y="36"/>
                  </a:lnTo>
                  <a:lnTo>
                    <a:pt x="337" y="41"/>
                  </a:lnTo>
                  <a:lnTo>
                    <a:pt x="331" y="48"/>
                  </a:lnTo>
                  <a:lnTo>
                    <a:pt x="327" y="55"/>
                  </a:lnTo>
                  <a:lnTo>
                    <a:pt x="319" y="56"/>
                  </a:lnTo>
                  <a:lnTo>
                    <a:pt x="312" y="58"/>
                  </a:lnTo>
                  <a:lnTo>
                    <a:pt x="304" y="60"/>
                  </a:lnTo>
                  <a:lnTo>
                    <a:pt x="298" y="63"/>
                  </a:lnTo>
                  <a:lnTo>
                    <a:pt x="291" y="67"/>
                  </a:lnTo>
                  <a:lnTo>
                    <a:pt x="286" y="71"/>
                  </a:lnTo>
                  <a:lnTo>
                    <a:pt x="281" y="76"/>
                  </a:lnTo>
                  <a:lnTo>
                    <a:pt x="275" y="82"/>
                  </a:lnTo>
                  <a:lnTo>
                    <a:pt x="270" y="90"/>
                  </a:lnTo>
                  <a:lnTo>
                    <a:pt x="267" y="99"/>
                  </a:lnTo>
                  <a:lnTo>
                    <a:pt x="263" y="110"/>
                  </a:lnTo>
                  <a:lnTo>
                    <a:pt x="261" y="119"/>
                  </a:lnTo>
                  <a:lnTo>
                    <a:pt x="260" y="130"/>
                  </a:lnTo>
                  <a:lnTo>
                    <a:pt x="260" y="141"/>
                  </a:lnTo>
                  <a:lnTo>
                    <a:pt x="260" y="152"/>
                  </a:lnTo>
                  <a:lnTo>
                    <a:pt x="261" y="163"/>
                  </a:lnTo>
                  <a:lnTo>
                    <a:pt x="264" y="186"/>
                  </a:lnTo>
                  <a:lnTo>
                    <a:pt x="270" y="207"/>
                  </a:lnTo>
                  <a:lnTo>
                    <a:pt x="275" y="226"/>
                  </a:lnTo>
                  <a:lnTo>
                    <a:pt x="281" y="244"/>
                  </a:lnTo>
                  <a:lnTo>
                    <a:pt x="282" y="249"/>
                  </a:lnTo>
                  <a:lnTo>
                    <a:pt x="283" y="252"/>
                  </a:lnTo>
                  <a:lnTo>
                    <a:pt x="276" y="260"/>
                  </a:lnTo>
                  <a:lnTo>
                    <a:pt x="271" y="268"/>
                  </a:lnTo>
                  <a:lnTo>
                    <a:pt x="267" y="277"/>
                  </a:lnTo>
                  <a:lnTo>
                    <a:pt x="264" y="287"/>
                  </a:lnTo>
                  <a:lnTo>
                    <a:pt x="263" y="297"/>
                  </a:lnTo>
                  <a:lnTo>
                    <a:pt x="262" y="308"/>
                  </a:lnTo>
                  <a:lnTo>
                    <a:pt x="263" y="319"/>
                  </a:lnTo>
                  <a:lnTo>
                    <a:pt x="266" y="328"/>
                  </a:lnTo>
                  <a:lnTo>
                    <a:pt x="269" y="340"/>
                  </a:lnTo>
                  <a:lnTo>
                    <a:pt x="273" y="350"/>
                  </a:lnTo>
                  <a:lnTo>
                    <a:pt x="278" y="358"/>
                  </a:lnTo>
                  <a:lnTo>
                    <a:pt x="285" y="364"/>
                  </a:lnTo>
                  <a:lnTo>
                    <a:pt x="286" y="375"/>
                  </a:lnTo>
                  <a:lnTo>
                    <a:pt x="287" y="385"/>
                  </a:lnTo>
                  <a:lnTo>
                    <a:pt x="289" y="396"/>
                  </a:lnTo>
                  <a:lnTo>
                    <a:pt x="291" y="404"/>
                  </a:lnTo>
                  <a:lnTo>
                    <a:pt x="298" y="421"/>
                  </a:lnTo>
                  <a:lnTo>
                    <a:pt x="304" y="437"/>
                  </a:lnTo>
                  <a:lnTo>
                    <a:pt x="312" y="448"/>
                  </a:lnTo>
                  <a:lnTo>
                    <a:pt x="319" y="459"/>
                  </a:lnTo>
                  <a:lnTo>
                    <a:pt x="326" y="467"/>
                  </a:lnTo>
                  <a:lnTo>
                    <a:pt x="331" y="473"/>
                  </a:lnTo>
                  <a:lnTo>
                    <a:pt x="331" y="576"/>
                  </a:lnTo>
                  <a:lnTo>
                    <a:pt x="317" y="581"/>
                  </a:lnTo>
                  <a:lnTo>
                    <a:pt x="303" y="587"/>
                  </a:lnTo>
                  <a:lnTo>
                    <a:pt x="290" y="591"/>
                  </a:lnTo>
                  <a:lnTo>
                    <a:pt x="277" y="596"/>
                  </a:lnTo>
                  <a:lnTo>
                    <a:pt x="233" y="612"/>
                  </a:lnTo>
                  <a:lnTo>
                    <a:pt x="193" y="627"/>
                  </a:lnTo>
                  <a:lnTo>
                    <a:pt x="155" y="642"/>
                  </a:lnTo>
                  <a:lnTo>
                    <a:pt x="123" y="658"/>
                  </a:lnTo>
                  <a:lnTo>
                    <a:pt x="108" y="666"/>
                  </a:lnTo>
                  <a:lnTo>
                    <a:pt x="94" y="673"/>
                  </a:lnTo>
                  <a:lnTo>
                    <a:pt x="82" y="682"/>
                  </a:lnTo>
                  <a:lnTo>
                    <a:pt x="70" y="690"/>
                  </a:lnTo>
                  <a:lnTo>
                    <a:pt x="61" y="698"/>
                  </a:lnTo>
                  <a:lnTo>
                    <a:pt x="52" y="708"/>
                  </a:lnTo>
                  <a:lnTo>
                    <a:pt x="46" y="716"/>
                  </a:lnTo>
                  <a:lnTo>
                    <a:pt x="39" y="727"/>
                  </a:lnTo>
                  <a:lnTo>
                    <a:pt x="33" y="741"/>
                  </a:lnTo>
                  <a:lnTo>
                    <a:pt x="26" y="756"/>
                  </a:lnTo>
                  <a:lnTo>
                    <a:pt x="21" y="770"/>
                  </a:lnTo>
                  <a:lnTo>
                    <a:pt x="17" y="784"/>
                  </a:lnTo>
                  <a:lnTo>
                    <a:pt x="10" y="811"/>
                  </a:lnTo>
                  <a:lnTo>
                    <a:pt x="5" y="835"/>
                  </a:lnTo>
                  <a:lnTo>
                    <a:pt x="3" y="856"/>
                  </a:lnTo>
                  <a:lnTo>
                    <a:pt x="1" y="872"/>
                  </a:lnTo>
                  <a:lnTo>
                    <a:pt x="1" y="882"/>
                  </a:lnTo>
                  <a:lnTo>
                    <a:pt x="0" y="887"/>
                  </a:lnTo>
                  <a:lnTo>
                    <a:pt x="1" y="890"/>
                  </a:lnTo>
                  <a:lnTo>
                    <a:pt x="2" y="893"/>
                  </a:lnTo>
                  <a:lnTo>
                    <a:pt x="3" y="895"/>
                  </a:lnTo>
                  <a:lnTo>
                    <a:pt x="5" y="898"/>
                  </a:lnTo>
                  <a:lnTo>
                    <a:pt x="7" y="900"/>
                  </a:lnTo>
                  <a:lnTo>
                    <a:pt x="9" y="901"/>
                  </a:lnTo>
                  <a:lnTo>
                    <a:pt x="12" y="902"/>
                  </a:lnTo>
                  <a:lnTo>
                    <a:pt x="15" y="902"/>
                  </a:lnTo>
                  <a:lnTo>
                    <a:pt x="887" y="902"/>
                  </a:lnTo>
                  <a:lnTo>
                    <a:pt x="891" y="902"/>
                  </a:lnTo>
                  <a:lnTo>
                    <a:pt x="894" y="901"/>
                  </a:lnTo>
                  <a:lnTo>
                    <a:pt x="896" y="900"/>
                  </a:lnTo>
                  <a:lnTo>
                    <a:pt x="898" y="898"/>
                  </a:lnTo>
                  <a:lnTo>
                    <a:pt x="900" y="895"/>
                  </a:lnTo>
                  <a:lnTo>
                    <a:pt x="901" y="893"/>
                  </a:lnTo>
                  <a:lnTo>
                    <a:pt x="902" y="890"/>
                  </a:lnTo>
                  <a:lnTo>
                    <a:pt x="902" y="887"/>
                  </a:lnTo>
                  <a:lnTo>
                    <a:pt x="902" y="882"/>
                  </a:lnTo>
                  <a:lnTo>
                    <a:pt x="901" y="872"/>
                  </a:lnTo>
                  <a:lnTo>
                    <a:pt x="900" y="856"/>
                  </a:lnTo>
                  <a:lnTo>
                    <a:pt x="897" y="835"/>
                  </a:lnTo>
                  <a:lnTo>
                    <a:pt x="893" y="811"/>
                  </a:lnTo>
                  <a:lnTo>
                    <a:pt x="885" y="784"/>
                  </a:lnTo>
                  <a:lnTo>
                    <a:pt x="881" y="770"/>
                  </a:lnTo>
                  <a:lnTo>
                    <a:pt x="876" y="756"/>
                  </a:lnTo>
                  <a:lnTo>
                    <a:pt x="870" y="741"/>
                  </a:lnTo>
                  <a:lnTo>
                    <a:pt x="863" y="727"/>
                  </a:lnTo>
                  <a:close/>
                </a:path>
              </a:pathLst>
            </a:custGeom>
            <a:solidFill>
              <a:srgbClr val="3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509CA8E-73E5-41C5-8318-2E6CFEC659E8}"/>
                </a:ext>
              </a:extLst>
            </p:cNvPr>
            <p:cNvSpPr/>
            <p:nvPr/>
          </p:nvSpPr>
          <p:spPr>
            <a:xfrm>
              <a:off x="4262349" y="4242639"/>
              <a:ext cx="1422243" cy="219424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D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Cloud Engineer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A3F89A2-2EF4-4328-97BD-17A6172AACE1}"/>
                </a:ext>
              </a:extLst>
            </p:cNvPr>
            <p:cNvSpPr/>
            <p:nvPr/>
          </p:nvSpPr>
          <p:spPr>
            <a:xfrm>
              <a:off x="3975448" y="4664721"/>
              <a:ext cx="1809572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D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Bruno Silva</a:t>
              </a:r>
              <a:br>
                <a:rPr lang="en-ID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ID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NordCloud</a:t>
              </a:r>
              <a:endParaRPr lang="en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8C361-0774-4575-82CC-4686406DC1B8}"/>
              </a:ext>
            </a:extLst>
          </p:cNvPr>
          <p:cNvGrpSpPr/>
          <p:nvPr/>
        </p:nvGrpSpPr>
        <p:grpSpPr>
          <a:xfrm>
            <a:off x="1277772" y="2329000"/>
            <a:ext cx="1993200" cy="3098568"/>
            <a:chOff x="1277772" y="1997040"/>
            <a:chExt cx="1993200" cy="3098568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A102B11-A3ED-4A89-BC27-53F7CFE592F7}"/>
                </a:ext>
              </a:extLst>
            </p:cNvPr>
            <p:cNvSpPr/>
            <p:nvPr/>
          </p:nvSpPr>
          <p:spPr>
            <a:xfrm>
              <a:off x="1277772" y="1997040"/>
              <a:ext cx="1993200" cy="1993124"/>
            </a:xfrm>
            <a:prstGeom prst="rect">
              <a:avLst/>
            </a:prstGeom>
            <a:solidFill>
              <a:srgbClr val="0D8B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D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C0BCA9DD-06F3-40F4-9DB4-53F342887B32}"/>
                </a:ext>
              </a:extLst>
            </p:cNvPr>
            <p:cNvGrpSpPr/>
            <p:nvPr/>
          </p:nvGrpSpPr>
          <p:grpSpPr>
            <a:xfrm>
              <a:off x="2009150" y="2304027"/>
              <a:ext cx="530444" cy="1379157"/>
              <a:chOff x="603439" y="1992859"/>
              <a:chExt cx="279305" cy="726194"/>
            </a:xfrm>
            <a:solidFill>
              <a:schemeClr val="bg1"/>
            </a:solidFill>
          </p:grpSpPr>
          <p:sp>
            <p:nvSpPr>
              <p:cNvPr id="93" name="Freeform 187">
                <a:extLst>
                  <a:ext uri="{FF2B5EF4-FFF2-40B4-BE49-F238E27FC236}">
                    <a16:creationId xmlns:a16="http://schemas.microsoft.com/office/drawing/2014/main" id="{EB83F9EF-AFD2-4665-9848-16009F1781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3439" y="2244234"/>
                <a:ext cx="279305" cy="474819"/>
              </a:xfrm>
              <a:custGeom>
                <a:avLst/>
                <a:gdLst>
                  <a:gd name="T0" fmla="*/ 270 w 300"/>
                  <a:gd name="T1" fmla="*/ 30 h 511"/>
                  <a:gd name="T2" fmla="*/ 270 w 300"/>
                  <a:gd name="T3" fmla="*/ 218 h 511"/>
                  <a:gd name="T4" fmla="*/ 266 w 300"/>
                  <a:gd name="T5" fmla="*/ 239 h 511"/>
                  <a:gd name="T6" fmla="*/ 259 w 300"/>
                  <a:gd name="T7" fmla="*/ 253 h 511"/>
                  <a:gd name="T8" fmla="*/ 253 w 300"/>
                  <a:gd name="T9" fmla="*/ 260 h 511"/>
                  <a:gd name="T10" fmla="*/ 244 w 300"/>
                  <a:gd name="T11" fmla="*/ 267 h 511"/>
                  <a:gd name="T12" fmla="*/ 233 w 300"/>
                  <a:gd name="T13" fmla="*/ 270 h 511"/>
                  <a:gd name="T14" fmla="*/ 210 w 300"/>
                  <a:gd name="T15" fmla="*/ 270 h 511"/>
                  <a:gd name="T16" fmla="*/ 90 w 300"/>
                  <a:gd name="T17" fmla="*/ 481 h 511"/>
                  <a:gd name="T18" fmla="*/ 75 w 300"/>
                  <a:gd name="T19" fmla="*/ 270 h 511"/>
                  <a:gd name="T20" fmla="*/ 61 w 300"/>
                  <a:gd name="T21" fmla="*/ 269 h 511"/>
                  <a:gd name="T22" fmla="*/ 51 w 300"/>
                  <a:gd name="T23" fmla="*/ 264 h 511"/>
                  <a:gd name="T24" fmla="*/ 43 w 300"/>
                  <a:gd name="T25" fmla="*/ 257 h 511"/>
                  <a:gd name="T26" fmla="*/ 38 w 300"/>
                  <a:gd name="T27" fmla="*/ 249 h 511"/>
                  <a:gd name="T28" fmla="*/ 31 w 300"/>
                  <a:gd name="T29" fmla="*/ 229 h 511"/>
                  <a:gd name="T30" fmla="*/ 30 w 300"/>
                  <a:gd name="T31" fmla="*/ 210 h 511"/>
                  <a:gd name="T32" fmla="*/ 0 w 300"/>
                  <a:gd name="T33" fmla="*/ 210 h 511"/>
                  <a:gd name="T34" fmla="*/ 1 w 300"/>
                  <a:gd name="T35" fmla="*/ 228 h 511"/>
                  <a:gd name="T36" fmla="*/ 3 w 300"/>
                  <a:gd name="T37" fmla="*/ 244 h 511"/>
                  <a:gd name="T38" fmla="*/ 9 w 300"/>
                  <a:gd name="T39" fmla="*/ 258 h 511"/>
                  <a:gd name="T40" fmla="*/ 16 w 300"/>
                  <a:gd name="T41" fmla="*/ 270 h 511"/>
                  <a:gd name="T42" fmla="*/ 25 w 300"/>
                  <a:gd name="T43" fmla="*/ 281 h 511"/>
                  <a:gd name="T44" fmla="*/ 34 w 300"/>
                  <a:gd name="T45" fmla="*/ 289 h 511"/>
                  <a:gd name="T46" fmla="*/ 46 w 300"/>
                  <a:gd name="T47" fmla="*/ 295 h 511"/>
                  <a:gd name="T48" fmla="*/ 60 w 300"/>
                  <a:gd name="T49" fmla="*/ 299 h 511"/>
                  <a:gd name="T50" fmla="*/ 240 w 300"/>
                  <a:gd name="T51" fmla="*/ 511 h 511"/>
                  <a:gd name="T52" fmla="*/ 247 w 300"/>
                  <a:gd name="T53" fmla="*/ 297 h 511"/>
                  <a:gd name="T54" fmla="*/ 259 w 300"/>
                  <a:gd name="T55" fmla="*/ 292 h 511"/>
                  <a:gd name="T56" fmla="*/ 271 w 300"/>
                  <a:gd name="T57" fmla="*/ 285 h 511"/>
                  <a:gd name="T58" fmla="*/ 280 w 300"/>
                  <a:gd name="T59" fmla="*/ 275 h 511"/>
                  <a:gd name="T60" fmla="*/ 288 w 300"/>
                  <a:gd name="T61" fmla="*/ 265 h 511"/>
                  <a:gd name="T62" fmla="*/ 294 w 300"/>
                  <a:gd name="T63" fmla="*/ 251 h 511"/>
                  <a:gd name="T64" fmla="*/ 298 w 300"/>
                  <a:gd name="T65" fmla="*/ 236 h 511"/>
                  <a:gd name="T66" fmla="*/ 300 w 300"/>
                  <a:gd name="T67" fmla="*/ 220 h 511"/>
                  <a:gd name="T68" fmla="*/ 300 w 300"/>
                  <a:gd name="T69" fmla="*/ 0 h 511"/>
                  <a:gd name="T70" fmla="*/ 0 w 300"/>
                  <a:gd name="T71" fmla="*/ 210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0" h="511">
                    <a:moveTo>
                      <a:pt x="30" y="30"/>
                    </a:moveTo>
                    <a:lnTo>
                      <a:pt x="270" y="30"/>
                    </a:lnTo>
                    <a:lnTo>
                      <a:pt x="270" y="210"/>
                    </a:lnTo>
                    <a:lnTo>
                      <a:pt x="270" y="218"/>
                    </a:lnTo>
                    <a:lnTo>
                      <a:pt x="269" y="229"/>
                    </a:lnTo>
                    <a:lnTo>
                      <a:pt x="266" y="239"/>
                    </a:lnTo>
                    <a:lnTo>
                      <a:pt x="263" y="249"/>
                    </a:lnTo>
                    <a:lnTo>
                      <a:pt x="259" y="253"/>
                    </a:lnTo>
                    <a:lnTo>
                      <a:pt x="256" y="257"/>
                    </a:lnTo>
                    <a:lnTo>
                      <a:pt x="253" y="260"/>
                    </a:lnTo>
                    <a:lnTo>
                      <a:pt x="249" y="264"/>
                    </a:lnTo>
                    <a:lnTo>
                      <a:pt x="244" y="267"/>
                    </a:lnTo>
                    <a:lnTo>
                      <a:pt x="238" y="269"/>
                    </a:lnTo>
                    <a:lnTo>
                      <a:pt x="233" y="270"/>
                    </a:lnTo>
                    <a:lnTo>
                      <a:pt x="225" y="270"/>
                    </a:lnTo>
                    <a:lnTo>
                      <a:pt x="210" y="270"/>
                    </a:lnTo>
                    <a:lnTo>
                      <a:pt x="210" y="481"/>
                    </a:lnTo>
                    <a:lnTo>
                      <a:pt x="90" y="481"/>
                    </a:lnTo>
                    <a:lnTo>
                      <a:pt x="90" y="270"/>
                    </a:lnTo>
                    <a:lnTo>
                      <a:pt x="75" y="270"/>
                    </a:lnTo>
                    <a:lnTo>
                      <a:pt x="68" y="270"/>
                    </a:lnTo>
                    <a:lnTo>
                      <a:pt x="61" y="269"/>
                    </a:lnTo>
                    <a:lnTo>
                      <a:pt x="56" y="267"/>
                    </a:lnTo>
                    <a:lnTo>
                      <a:pt x="51" y="264"/>
                    </a:lnTo>
                    <a:lnTo>
                      <a:pt x="47" y="260"/>
                    </a:lnTo>
                    <a:lnTo>
                      <a:pt x="43" y="257"/>
                    </a:lnTo>
                    <a:lnTo>
                      <a:pt x="40" y="253"/>
                    </a:lnTo>
                    <a:lnTo>
                      <a:pt x="38" y="249"/>
                    </a:lnTo>
                    <a:lnTo>
                      <a:pt x="33" y="239"/>
                    </a:lnTo>
                    <a:lnTo>
                      <a:pt x="31" y="229"/>
                    </a:lnTo>
                    <a:lnTo>
                      <a:pt x="30" y="218"/>
                    </a:lnTo>
                    <a:lnTo>
                      <a:pt x="30" y="210"/>
                    </a:lnTo>
                    <a:lnTo>
                      <a:pt x="30" y="30"/>
                    </a:lnTo>
                    <a:close/>
                    <a:moveTo>
                      <a:pt x="0" y="210"/>
                    </a:moveTo>
                    <a:lnTo>
                      <a:pt x="0" y="218"/>
                    </a:lnTo>
                    <a:lnTo>
                      <a:pt x="1" y="228"/>
                    </a:lnTo>
                    <a:lnTo>
                      <a:pt x="2" y="236"/>
                    </a:lnTo>
                    <a:lnTo>
                      <a:pt x="3" y="244"/>
                    </a:lnTo>
                    <a:lnTo>
                      <a:pt x="6" y="251"/>
                    </a:lnTo>
                    <a:lnTo>
                      <a:pt x="9" y="258"/>
                    </a:lnTo>
                    <a:lnTo>
                      <a:pt x="12" y="265"/>
                    </a:lnTo>
                    <a:lnTo>
                      <a:pt x="16" y="270"/>
                    </a:lnTo>
                    <a:lnTo>
                      <a:pt x="19" y="275"/>
                    </a:lnTo>
                    <a:lnTo>
                      <a:pt x="25" y="281"/>
                    </a:lnTo>
                    <a:lnTo>
                      <a:pt x="29" y="285"/>
                    </a:lnTo>
                    <a:lnTo>
                      <a:pt x="34" y="289"/>
                    </a:lnTo>
                    <a:lnTo>
                      <a:pt x="41" y="292"/>
                    </a:lnTo>
                    <a:lnTo>
                      <a:pt x="46" y="295"/>
                    </a:lnTo>
                    <a:lnTo>
                      <a:pt x="53" y="297"/>
                    </a:lnTo>
                    <a:lnTo>
                      <a:pt x="60" y="299"/>
                    </a:lnTo>
                    <a:lnTo>
                      <a:pt x="60" y="511"/>
                    </a:lnTo>
                    <a:lnTo>
                      <a:pt x="240" y="511"/>
                    </a:lnTo>
                    <a:lnTo>
                      <a:pt x="240" y="299"/>
                    </a:lnTo>
                    <a:lnTo>
                      <a:pt x="247" y="297"/>
                    </a:lnTo>
                    <a:lnTo>
                      <a:pt x="254" y="295"/>
                    </a:lnTo>
                    <a:lnTo>
                      <a:pt x="259" y="292"/>
                    </a:lnTo>
                    <a:lnTo>
                      <a:pt x="266" y="289"/>
                    </a:lnTo>
                    <a:lnTo>
                      <a:pt x="271" y="285"/>
                    </a:lnTo>
                    <a:lnTo>
                      <a:pt x="276" y="281"/>
                    </a:lnTo>
                    <a:lnTo>
                      <a:pt x="280" y="275"/>
                    </a:lnTo>
                    <a:lnTo>
                      <a:pt x="284" y="270"/>
                    </a:lnTo>
                    <a:lnTo>
                      <a:pt x="288" y="265"/>
                    </a:lnTo>
                    <a:lnTo>
                      <a:pt x="292" y="258"/>
                    </a:lnTo>
                    <a:lnTo>
                      <a:pt x="294" y="251"/>
                    </a:lnTo>
                    <a:lnTo>
                      <a:pt x="296" y="244"/>
                    </a:lnTo>
                    <a:lnTo>
                      <a:pt x="298" y="236"/>
                    </a:lnTo>
                    <a:lnTo>
                      <a:pt x="299" y="228"/>
                    </a:lnTo>
                    <a:lnTo>
                      <a:pt x="300" y="220"/>
                    </a:lnTo>
                    <a:lnTo>
                      <a:pt x="300" y="210"/>
                    </a:lnTo>
                    <a:lnTo>
                      <a:pt x="300" y="0"/>
                    </a:lnTo>
                    <a:lnTo>
                      <a:pt x="0" y="0"/>
                    </a:lnTo>
                    <a:lnTo>
                      <a:pt x="0" y="2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" name="Freeform 190">
                <a:extLst>
                  <a:ext uri="{FF2B5EF4-FFF2-40B4-BE49-F238E27FC236}">
                    <a16:creationId xmlns:a16="http://schemas.microsoft.com/office/drawing/2014/main" id="{6B55F9CB-D345-45FD-9192-946910AA6F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1370" y="1992859"/>
                <a:ext cx="223444" cy="223444"/>
              </a:xfrm>
              <a:custGeom>
                <a:avLst/>
                <a:gdLst>
                  <a:gd name="T0" fmla="*/ 138 w 240"/>
                  <a:gd name="T1" fmla="*/ 32 h 241"/>
                  <a:gd name="T2" fmla="*/ 163 w 240"/>
                  <a:gd name="T3" fmla="*/ 40 h 241"/>
                  <a:gd name="T4" fmla="*/ 183 w 240"/>
                  <a:gd name="T5" fmla="*/ 56 h 241"/>
                  <a:gd name="T6" fmla="*/ 199 w 240"/>
                  <a:gd name="T7" fmla="*/ 77 h 241"/>
                  <a:gd name="T8" fmla="*/ 208 w 240"/>
                  <a:gd name="T9" fmla="*/ 101 h 241"/>
                  <a:gd name="T10" fmla="*/ 210 w 240"/>
                  <a:gd name="T11" fmla="*/ 129 h 241"/>
                  <a:gd name="T12" fmla="*/ 203 w 240"/>
                  <a:gd name="T13" fmla="*/ 155 h 241"/>
                  <a:gd name="T14" fmla="*/ 190 w 240"/>
                  <a:gd name="T15" fmla="*/ 178 h 241"/>
                  <a:gd name="T16" fmla="*/ 171 w 240"/>
                  <a:gd name="T17" fmla="*/ 195 h 241"/>
                  <a:gd name="T18" fmla="*/ 147 w 240"/>
                  <a:gd name="T19" fmla="*/ 206 h 241"/>
                  <a:gd name="T20" fmla="*/ 120 w 240"/>
                  <a:gd name="T21" fmla="*/ 211 h 241"/>
                  <a:gd name="T22" fmla="*/ 93 w 240"/>
                  <a:gd name="T23" fmla="*/ 206 h 241"/>
                  <a:gd name="T24" fmla="*/ 70 w 240"/>
                  <a:gd name="T25" fmla="*/ 195 h 241"/>
                  <a:gd name="T26" fmla="*/ 50 w 240"/>
                  <a:gd name="T27" fmla="*/ 178 h 241"/>
                  <a:gd name="T28" fmla="*/ 36 w 240"/>
                  <a:gd name="T29" fmla="*/ 155 h 241"/>
                  <a:gd name="T30" fmla="*/ 30 w 240"/>
                  <a:gd name="T31" fmla="*/ 129 h 241"/>
                  <a:gd name="T32" fmla="*/ 31 w 240"/>
                  <a:gd name="T33" fmla="*/ 101 h 241"/>
                  <a:gd name="T34" fmla="*/ 41 w 240"/>
                  <a:gd name="T35" fmla="*/ 77 h 241"/>
                  <a:gd name="T36" fmla="*/ 56 w 240"/>
                  <a:gd name="T37" fmla="*/ 56 h 241"/>
                  <a:gd name="T38" fmla="*/ 77 w 240"/>
                  <a:gd name="T39" fmla="*/ 40 h 241"/>
                  <a:gd name="T40" fmla="*/ 102 w 240"/>
                  <a:gd name="T41" fmla="*/ 32 h 241"/>
                  <a:gd name="T42" fmla="*/ 120 w 240"/>
                  <a:gd name="T43" fmla="*/ 241 h 241"/>
                  <a:gd name="T44" fmla="*/ 155 w 240"/>
                  <a:gd name="T45" fmla="*/ 235 h 241"/>
                  <a:gd name="T46" fmla="*/ 188 w 240"/>
                  <a:gd name="T47" fmla="*/ 219 h 241"/>
                  <a:gd name="T48" fmla="*/ 212 w 240"/>
                  <a:gd name="T49" fmla="*/ 197 h 241"/>
                  <a:gd name="T50" fmla="*/ 231 w 240"/>
                  <a:gd name="T51" fmla="*/ 167 h 241"/>
                  <a:gd name="T52" fmla="*/ 240 w 240"/>
                  <a:gd name="T53" fmla="*/ 132 h 241"/>
                  <a:gd name="T54" fmla="*/ 238 w 240"/>
                  <a:gd name="T55" fmla="*/ 96 h 241"/>
                  <a:gd name="T56" fmla="*/ 226 w 240"/>
                  <a:gd name="T57" fmla="*/ 63 h 241"/>
                  <a:gd name="T58" fmla="*/ 205 w 240"/>
                  <a:gd name="T59" fmla="*/ 35 h 241"/>
                  <a:gd name="T60" fmla="*/ 177 w 240"/>
                  <a:gd name="T61" fmla="*/ 15 h 241"/>
                  <a:gd name="T62" fmla="*/ 144 w 240"/>
                  <a:gd name="T63" fmla="*/ 2 h 241"/>
                  <a:gd name="T64" fmla="*/ 107 w 240"/>
                  <a:gd name="T65" fmla="*/ 1 h 241"/>
                  <a:gd name="T66" fmla="*/ 73 w 240"/>
                  <a:gd name="T67" fmla="*/ 9 h 241"/>
                  <a:gd name="T68" fmla="*/ 44 w 240"/>
                  <a:gd name="T69" fmla="*/ 27 h 241"/>
                  <a:gd name="T70" fmla="*/ 20 w 240"/>
                  <a:gd name="T71" fmla="*/ 53 h 241"/>
                  <a:gd name="T72" fmla="*/ 5 w 240"/>
                  <a:gd name="T73" fmla="*/ 84 h 241"/>
                  <a:gd name="T74" fmla="*/ 0 w 240"/>
                  <a:gd name="T75" fmla="*/ 120 h 241"/>
                  <a:gd name="T76" fmla="*/ 5 w 240"/>
                  <a:gd name="T77" fmla="*/ 156 h 241"/>
                  <a:gd name="T78" fmla="*/ 20 w 240"/>
                  <a:gd name="T79" fmla="*/ 187 h 241"/>
                  <a:gd name="T80" fmla="*/ 44 w 240"/>
                  <a:gd name="T81" fmla="*/ 213 h 241"/>
                  <a:gd name="T82" fmla="*/ 73 w 240"/>
                  <a:gd name="T83" fmla="*/ 231 h 241"/>
                  <a:gd name="T84" fmla="*/ 107 w 240"/>
                  <a:gd name="T85" fmla="*/ 24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40" h="241">
                    <a:moveTo>
                      <a:pt x="120" y="30"/>
                    </a:moveTo>
                    <a:lnTo>
                      <a:pt x="129" y="31"/>
                    </a:lnTo>
                    <a:lnTo>
                      <a:pt x="138" y="32"/>
                    </a:lnTo>
                    <a:lnTo>
                      <a:pt x="147" y="34"/>
                    </a:lnTo>
                    <a:lnTo>
                      <a:pt x="155" y="37"/>
                    </a:lnTo>
                    <a:lnTo>
                      <a:pt x="163" y="40"/>
                    </a:lnTo>
                    <a:lnTo>
                      <a:pt x="171" y="46"/>
                    </a:lnTo>
                    <a:lnTo>
                      <a:pt x="177" y="50"/>
                    </a:lnTo>
                    <a:lnTo>
                      <a:pt x="183" y="56"/>
                    </a:lnTo>
                    <a:lnTo>
                      <a:pt x="190" y="63"/>
                    </a:lnTo>
                    <a:lnTo>
                      <a:pt x="195" y="69"/>
                    </a:lnTo>
                    <a:lnTo>
                      <a:pt x="199" y="77"/>
                    </a:lnTo>
                    <a:lnTo>
                      <a:pt x="203" y="85"/>
                    </a:lnTo>
                    <a:lnTo>
                      <a:pt x="206" y="93"/>
                    </a:lnTo>
                    <a:lnTo>
                      <a:pt x="208" y="101"/>
                    </a:lnTo>
                    <a:lnTo>
                      <a:pt x="210" y="111"/>
                    </a:lnTo>
                    <a:lnTo>
                      <a:pt x="210" y="120"/>
                    </a:lnTo>
                    <a:lnTo>
                      <a:pt x="210" y="129"/>
                    </a:lnTo>
                    <a:lnTo>
                      <a:pt x="208" y="138"/>
                    </a:lnTo>
                    <a:lnTo>
                      <a:pt x="206" y="146"/>
                    </a:lnTo>
                    <a:lnTo>
                      <a:pt x="203" y="155"/>
                    </a:lnTo>
                    <a:lnTo>
                      <a:pt x="199" y="163"/>
                    </a:lnTo>
                    <a:lnTo>
                      <a:pt x="195" y="170"/>
                    </a:lnTo>
                    <a:lnTo>
                      <a:pt x="190" y="178"/>
                    </a:lnTo>
                    <a:lnTo>
                      <a:pt x="183" y="184"/>
                    </a:lnTo>
                    <a:lnTo>
                      <a:pt x="177" y="189"/>
                    </a:lnTo>
                    <a:lnTo>
                      <a:pt x="171" y="195"/>
                    </a:lnTo>
                    <a:lnTo>
                      <a:pt x="163" y="199"/>
                    </a:lnTo>
                    <a:lnTo>
                      <a:pt x="155" y="203"/>
                    </a:lnTo>
                    <a:lnTo>
                      <a:pt x="147" y="206"/>
                    </a:lnTo>
                    <a:lnTo>
                      <a:pt x="138" y="209"/>
                    </a:lnTo>
                    <a:lnTo>
                      <a:pt x="129" y="210"/>
                    </a:lnTo>
                    <a:lnTo>
                      <a:pt x="120" y="211"/>
                    </a:lnTo>
                    <a:lnTo>
                      <a:pt x="110" y="210"/>
                    </a:lnTo>
                    <a:lnTo>
                      <a:pt x="102" y="209"/>
                    </a:lnTo>
                    <a:lnTo>
                      <a:pt x="93" y="206"/>
                    </a:lnTo>
                    <a:lnTo>
                      <a:pt x="85" y="203"/>
                    </a:lnTo>
                    <a:lnTo>
                      <a:pt x="77" y="199"/>
                    </a:lnTo>
                    <a:lnTo>
                      <a:pt x="70" y="195"/>
                    </a:lnTo>
                    <a:lnTo>
                      <a:pt x="62" y="189"/>
                    </a:lnTo>
                    <a:lnTo>
                      <a:pt x="56" y="184"/>
                    </a:lnTo>
                    <a:lnTo>
                      <a:pt x="50" y="178"/>
                    </a:lnTo>
                    <a:lnTo>
                      <a:pt x="45" y="170"/>
                    </a:lnTo>
                    <a:lnTo>
                      <a:pt x="41" y="164"/>
                    </a:lnTo>
                    <a:lnTo>
                      <a:pt x="36" y="155"/>
                    </a:lnTo>
                    <a:lnTo>
                      <a:pt x="34" y="146"/>
                    </a:lnTo>
                    <a:lnTo>
                      <a:pt x="31" y="138"/>
                    </a:lnTo>
                    <a:lnTo>
                      <a:pt x="30" y="129"/>
                    </a:lnTo>
                    <a:lnTo>
                      <a:pt x="30" y="120"/>
                    </a:lnTo>
                    <a:lnTo>
                      <a:pt x="30" y="111"/>
                    </a:lnTo>
                    <a:lnTo>
                      <a:pt x="31" y="101"/>
                    </a:lnTo>
                    <a:lnTo>
                      <a:pt x="34" y="93"/>
                    </a:lnTo>
                    <a:lnTo>
                      <a:pt x="36" y="85"/>
                    </a:lnTo>
                    <a:lnTo>
                      <a:pt x="41" y="77"/>
                    </a:lnTo>
                    <a:lnTo>
                      <a:pt x="45" y="69"/>
                    </a:lnTo>
                    <a:lnTo>
                      <a:pt x="50" y="63"/>
                    </a:lnTo>
                    <a:lnTo>
                      <a:pt x="56" y="56"/>
                    </a:lnTo>
                    <a:lnTo>
                      <a:pt x="62" y="50"/>
                    </a:lnTo>
                    <a:lnTo>
                      <a:pt x="70" y="46"/>
                    </a:lnTo>
                    <a:lnTo>
                      <a:pt x="77" y="40"/>
                    </a:lnTo>
                    <a:lnTo>
                      <a:pt x="85" y="37"/>
                    </a:lnTo>
                    <a:lnTo>
                      <a:pt x="93" y="34"/>
                    </a:lnTo>
                    <a:lnTo>
                      <a:pt x="102" y="32"/>
                    </a:lnTo>
                    <a:lnTo>
                      <a:pt x="110" y="31"/>
                    </a:lnTo>
                    <a:lnTo>
                      <a:pt x="120" y="30"/>
                    </a:lnTo>
                    <a:close/>
                    <a:moveTo>
                      <a:pt x="120" y="241"/>
                    </a:moveTo>
                    <a:lnTo>
                      <a:pt x="132" y="240"/>
                    </a:lnTo>
                    <a:lnTo>
                      <a:pt x="144" y="238"/>
                    </a:lnTo>
                    <a:lnTo>
                      <a:pt x="155" y="235"/>
                    </a:lnTo>
                    <a:lnTo>
                      <a:pt x="167" y="231"/>
                    </a:lnTo>
                    <a:lnTo>
                      <a:pt x="177" y="226"/>
                    </a:lnTo>
                    <a:lnTo>
                      <a:pt x="188" y="219"/>
                    </a:lnTo>
                    <a:lnTo>
                      <a:pt x="196" y="213"/>
                    </a:lnTo>
                    <a:lnTo>
                      <a:pt x="205" y="205"/>
                    </a:lnTo>
                    <a:lnTo>
                      <a:pt x="212" y="197"/>
                    </a:lnTo>
                    <a:lnTo>
                      <a:pt x="220" y="187"/>
                    </a:lnTo>
                    <a:lnTo>
                      <a:pt x="226" y="178"/>
                    </a:lnTo>
                    <a:lnTo>
                      <a:pt x="231" y="167"/>
                    </a:lnTo>
                    <a:lnTo>
                      <a:pt x="235" y="156"/>
                    </a:lnTo>
                    <a:lnTo>
                      <a:pt x="238" y="144"/>
                    </a:lnTo>
                    <a:lnTo>
                      <a:pt x="240" y="132"/>
                    </a:lnTo>
                    <a:lnTo>
                      <a:pt x="240" y="120"/>
                    </a:lnTo>
                    <a:lnTo>
                      <a:pt x="240" y="108"/>
                    </a:lnTo>
                    <a:lnTo>
                      <a:pt x="238" y="96"/>
                    </a:lnTo>
                    <a:lnTo>
                      <a:pt x="235" y="84"/>
                    </a:lnTo>
                    <a:lnTo>
                      <a:pt x="231" y="74"/>
                    </a:lnTo>
                    <a:lnTo>
                      <a:pt x="226" y="63"/>
                    </a:lnTo>
                    <a:lnTo>
                      <a:pt x="220" y="53"/>
                    </a:lnTo>
                    <a:lnTo>
                      <a:pt x="212" y="43"/>
                    </a:lnTo>
                    <a:lnTo>
                      <a:pt x="205" y="35"/>
                    </a:lnTo>
                    <a:lnTo>
                      <a:pt x="196" y="27"/>
                    </a:lnTo>
                    <a:lnTo>
                      <a:pt x="188" y="20"/>
                    </a:lnTo>
                    <a:lnTo>
                      <a:pt x="177" y="15"/>
                    </a:lnTo>
                    <a:lnTo>
                      <a:pt x="167" y="9"/>
                    </a:lnTo>
                    <a:lnTo>
                      <a:pt x="155" y="5"/>
                    </a:lnTo>
                    <a:lnTo>
                      <a:pt x="144" y="2"/>
                    </a:lnTo>
                    <a:lnTo>
                      <a:pt x="132" y="1"/>
                    </a:lnTo>
                    <a:lnTo>
                      <a:pt x="120" y="0"/>
                    </a:lnTo>
                    <a:lnTo>
                      <a:pt x="107" y="1"/>
                    </a:lnTo>
                    <a:lnTo>
                      <a:pt x="95" y="2"/>
                    </a:lnTo>
                    <a:lnTo>
                      <a:pt x="85" y="5"/>
                    </a:lnTo>
                    <a:lnTo>
                      <a:pt x="73" y="9"/>
                    </a:lnTo>
                    <a:lnTo>
                      <a:pt x="62" y="15"/>
                    </a:lnTo>
                    <a:lnTo>
                      <a:pt x="53" y="20"/>
                    </a:lnTo>
                    <a:lnTo>
                      <a:pt x="44" y="27"/>
                    </a:lnTo>
                    <a:lnTo>
                      <a:pt x="35" y="35"/>
                    </a:lnTo>
                    <a:lnTo>
                      <a:pt x="27" y="43"/>
                    </a:lnTo>
                    <a:lnTo>
                      <a:pt x="20" y="53"/>
                    </a:lnTo>
                    <a:lnTo>
                      <a:pt x="14" y="63"/>
                    </a:lnTo>
                    <a:lnTo>
                      <a:pt x="10" y="74"/>
                    </a:lnTo>
                    <a:lnTo>
                      <a:pt x="5" y="84"/>
                    </a:lnTo>
                    <a:lnTo>
                      <a:pt x="2" y="96"/>
                    </a:lnTo>
                    <a:lnTo>
                      <a:pt x="0" y="108"/>
                    </a:lnTo>
                    <a:lnTo>
                      <a:pt x="0" y="120"/>
                    </a:lnTo>
                    <a:lnTo>
                      <a:pt x="0" y="132"/>
                    </a:lnTo>
                    <a:lnTo>
                      <a:pt x="2" y="144"/>
                    </a:lnTo>
                    <a:lnTo>
                      <a:pt x="5" y="156"/>
                    </a:lnTo>
                    <a:lnTo>
                      <a:pt x="10" y="167"/>
                    </a:lnTo>
                    <a:lnTo>
                      <a:pt x="14" y="178"/>
                    </a:lnTo>
                    <a:lnTo>
                      <a:pt x="20" y="187"/>
                    </a:lnTo>
                    <a:lnTo>
                      <a:pt x="27" y="197"/>
                    </a:lnTo>
                    <a:lnTo>
                      <a:pt x="35" y="205"/>
                    </a:lnTo>
                    <a:lnTo>
                      <a:pt x="44" y="213"/>
                    </a:lnTo>
                    <a:lnTo>
                      <a:pt x="53" y="219"/>
                    </a:lnTo>
                    <a:lnTo>
                      <a:pt x="62" y="226"/>
                    </a:lnTo>
                    <a:lnTo>
                      <a:pt x="73" y="231"/>
                    </a:lnTo>
                    <a:lnTo>
                      <a:pt x="85" y="235"/>
                    </a:lnTo>
                    <a:lnTo>
                      <a:pt x="95" y="238"/>
                    </a:lnTo>
                    <a:lnTo>
                      <a:pt x="107" y="240"/>
                    </a:lnTo>
                    <a:lnTo>
                      <a:pt x="120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497E7E3-71DD-421C-9809-21756467795C}"/>
                </a:ext>
              </a:extLst>
            </p:cNvPr>
            <p:cNvSpPr/>
            <p:nvPr/>
          </p:nvSpPr>
          <p:spPr>
            <a:xfrm>
              <a:off x="1639470" y="4242639"/>
              <a:ext cx="1269805" cy="219424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D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Project Leader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1FD0320-FD1A-4138-8A43-11E50E7D7BBA}"/>
                </a:ext>
              </a:extLst>
            </p:cNvPr>
            <p:cNvSpPr/>
            <p:nvPr/>
          </p:nvSpPr>
          <p:spPr>
            <a:xfrm>
              <a:off x="1369586" y="4664721"/>
              <a:ext cx="1809572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D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Bruno Kieling</a:t>
              </a:r>
              <a:br>
                <a:rPr lang="en-ID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ID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NordCloud</a:t>
              </a:r>
              <a:endParaRPr lang="en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86FDBB1-E9B1-416C-A5FE-BDFE76EE14F5}"/>
              </a:ext>
            </a:extLst>
          </p:cNvPr>
          <p:cNvGrpSpPr/>
          <p:nvPr/>
        </p:nvGrpSpPr>
        <p:grpSpPr>
          <a:xfrm>
            <a:off x="6489496" y="3086402"/>
            <a:ext cx="1809572" cy="2341166"/>
            <a:chOff x="6489496" y="2754442"/>
            <a:chExt cx="1809572" cy="234116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71C496F-6892-4D41-A08D-D2290E81054B}"/>
                </a:ext>
              </a:extLst>
            </p:cNvPr>
            <p:cNvSpPr/>
            <p:nvPr/>
          </p:nvSpPr>
          <p:spPr>
            <a:xfrm>
              <a:off x="6776397" y="2754442"/>
              <a:ext cx="1235770" cy="12357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D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D22DF5-628E-45FD-8EF4-612FC98E055F}"/>
                </a:ext>
              </a:extLst>
            </p:cNvPr>
            <p:cNvSpPr/>
            <p:nvPr/>
          </p:nvSpPr>
          <p:spPr>
            <a:xfrm>
              <a:off x="6747120" y="4132927"/>
              <a:ext cx="1422243" cy="219424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D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System Administrator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104BAFD-4AB5-4087-ABEA-CE9CA71BF11D}"/>
                </a:ext>
              </a:extLst>
            </p:cNvPr>
            <p:cNvSpPr/>
            <p:nvPr/>
          </p:nvSpPr>
          <p:spPr>
            <a:xfrm>
              <a:off x="6489496" y="4664721"/>
              <a:ext cx="1809572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D" sz="1400" b="0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Clairo </a:t>
              </a: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Dornes</a:t>
              </a:r>
              <a:br>
                <a:rPr lang="en-ID" sz="1400" b="0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NordBank</a:t>
              </a:r>
              <a:endParaRPr lang="en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8" name="Freeform 57">
              <a:extLst>
                <a:ext uri="{FF2B5EF4-FFF2-40B4-BE49-F238E27FC236}">
                  <a16:creationId xmlns:a16="http://schemas.microsoft.com/office/drawing/2014/main" id="{97B9CF7E-F02E-45CB-8719-B0A96BD9C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9944" y="3097965"/>
              <a:ext cx="548676" cy="548676"/>
            </a:xfrm>
            <a:custGeom>
              <a:avLst/>
              <a:gdLst>
                <a:gd name="T0" fmla="*/ 58 w 902"/>
                <a:gd name="T1" fmla="*/ 760 h 902"/>
                <a:gd name="T2" fmla="*/ 105 w 902"/>
                <a:gd name="T3" fmla="*/ 702 h 902"/>
                <a:gd name="T4" fmla="*/ 247 w 902"/>
                <a:gd name="T5" fmla="*/ 639 h 902"/>
                <a:gd name="T6" fmla="*/ 356 w 902"/>
                <a:gd name="T7" fmla="*/ 598 h 902"/>
                <a:gd name="T8" fmla="*/ 360 w 902"/>
                <a:gd name="T9" fmla="*/ 459 h 902"/>
                <a:gd name="T10" fmla="*/ 328 w 902"/>
                <a:gd name="T11" fmla="*/ 415 h 902"/>
                <a:gd name="T12" fmla="*/ 315 w 902"/>
                <a:gd name="T13" fmla="*/ 354 h 902"/>
                <a:gd name="T14" fmla="*/ 296 w 902"/>
                <a:gd name="T15" fmla="*/ 324 h 902"/>
                <a:gd name="T16" fmla="*/ 297 w 902"/>
                <a:gd name="T17" fmla="*/ 284 h 902"/>
                <a:gd name="T18" fmla="*/ 313 w 902"/>
                <a:gd name="T19" fmla="*/ 267 h 902"/>
                <a:gd name="T20" fmla="*/ 300 w 902"/>
                <a:gd name="T21" fmla="*/ 205 h 902"/>
                <a:gd name="T22" fmla="*/ 293 w 902"/>
                <a:gd name="T23" fmla="*/ 113 h 902"/>
                <a:gd name="T24" fmla="*/ 315 w 902"/>
                <a:gd name="T25" fmla="*/ 88 h 902"/>
                <a:gd name="T26" fmla="*/ 352 w 902"/>
                <a:gd name="T27" fmla="*/ 73 h 902"/>
                <a:gd name="T28" fmla="*/ 377 w 902"/>
                <a:gd name="T29" fmla="*/ 48 h 902"/>
                <a:gd name="T30" fmla="*/ 478 w 902"/>
                <a:gd name="T31" fmla="*/ 30 h 902"/>
                <a:gd name="T32" fmla="*/ 574 w 902"/>
                <a:gd name="T33" fmla="*/ 45 h 902"/>
                <a:gd name="T34" fmla="*/ 620 w 902"/>
                <a:gd name="T35" fmla="*/ 77 h 902"/>
                <a:gd name="T36" fmla="*/ 627 w 902"/>
                <a:gd name="T37" fmla="*/ 127 h 902"/>
                <a:gd name="T38" fmla="*/ 590 w 902"/>
                <a:gd name="T39" fmla="*/ 250 h 902"/>
                <a:gd name="T40" fmla="*/ 596 w 902"/>
                <a:gd name="T41" fmla="*/ 272 h 902"/>
                <a:gd name="T42" fmla="*/ 610 w 902"/>
                <a:gd name="T43" fmla="*/ 298 h 902"/>
                <a:gd name="T44" fmla="*/ 600 w 902"/>
                <a:gd name="T45" fmla="*/ 339 h 902"/>
                <a:gd name="T46" fmla="*/ 586 w 902"/>
                <a:gd name="T47" fmla="*/ 379 h 902"/>
                <a:gd name="T48" fmla="*/ 546 w 902"/>
                <a:gd name="T49" fmla="*/ 461 h 902"/>
                <a:gd name="T50" fmla="*/ 542 w 902"/>
                <a:gd name="T51" fmla="*/ 591 h 902"/>
                <a:gd name="T52" fmla="*/ 600 w 902"/>
                <a:gd name="T53" fmla="*/ 619 h 902"/>
                <a:gd name="T54" fmla="*/ 774 w 902"/>
                <a:gd name="T55" fmla="*/ 688 h 902"/>
                <a:gd name="T56" fmla="*/ 832 w 902"/>
                <a:gd name="T57" fmla="*/ 732 h 902"/>
                <a:gd name="T58" fmla="*/ 869 w 902"/>
                <a:gd name="T59" fmla="*/ 848 h 902"/>
                <a:gd name="T60" fmla="*/ 841 w 902"/>
                <a:gd name="T61" fmla="*/ 698 h 902"/>
                <a:gd name="T62" fmla="*/ 747 w 902"/>
                <a:gd name="T63" fmla="*/ 642 h 902"/>
                <a:gd name="T64" fmla="*/ 585 w 902"/>
                <a:gd name="T65" fmla="*/ 581 h 902"/>
                <a:gd name="T66" fmla="*/ 598 w 902"/>
                <a:gd name="T67" fmla="*/ 440 h 902"/>
                <a:gd name="T68" fmla="*/ 618 w 902"/>
                <a:gd name="T69" fmla="*/ 364 h 902"/>
                <a:gd name="T70" fmla="*/ 640 w 902"/>
                <a:gd name="T71" fmla="*/ 308 h 902"/>
                <a:gd name="T72" fmla="*/ 620 w 902"/>
                <a:gd name="T73" fmla="*/ 253 h 902"/>
                <a:gd name="T74" fmla="*/ 649 w 902"/>
                <a:gd name="T75" fmla="*/ 170 h 902"/>
                <a:gd name="T76" fmla="*/ 656 w 902"/>
                <a:gd name="T77" fmla="*/ 86 h 902"/>
                <a:gd name="T78" fmla="*/ 615 w 902"/>
                <a:gd name="T79" fmla="*/ 32 h 902"/>
                <a:gd name="T80" fmla="*/ 538 w 902"/>
                <a:gd name="T81" fmla="*/ 6 h 902"/>
                <a:gd name="T82" fmla="*/ 432 w 902"/>
                <a:gd name="T83" fmla="*/ 3 h 902"/>
                <a:gd name="T84" fmla="*/ 351 w 902"/>
                <a:gd name="T85" fmla="*/ 29 h 902"/>
                <a:gd name="T86" fmla="*/ 312 w 902"/>
                <a:gd name="T87" fmla="*/ 58 h 902"/>
                <a:gd name="T88" fmla="*/ 275 w 902"/>
                <a:gd name="T89" fmla="*/ 82 h 902"/>
                <a:gd name="T90" fmla="*/ 260 w 902"/>
                <a:gd name="T91" fmla="*/ 141 h 902"/>
                <a:gd name="T92" fmla="*/ 281 w 902"/>
                <a:gd name="T93" fmla="*/ 244 h 902"/>
                <a:gd name="T94" fmla="*/ 264 w 902"/>
                <a:gd name="T95" fmla="*/ 287 h 902"/>
                <a:gd name="T96" fmla="*/ 273 w 902"/>
                <a:gd name="T97" fmla="*/ 350 h 902"/>
                <a:gd name="T98" fmla="*/ 291 w 902"/>
                <a:gd name="T99" fmla="*/ 404 h 902"/>
                <a:gd name="T100" fmla="*/ 331 w 902"/>
                <a:gd name="T101" fmla="*/ 473 h 902"/>
                <a:gd name="T102" fmla="*/ 233 w 902"/>
                <a:gd name="T103" fmla="*/ 612 h 902"/>
                <a:gd name="T104" fmla="*/ 82 w 902"/>
                <a:gd name="T105" fmla="*/ 682 h 902"/>
                <a:gd name="T106" fmla="*/ 33 w 902"/>
                <a:gd name="T107" fmla="*/ 741 h 902"/>
                <a:gd name="T108" fmla="*/ 3 w 902"/>
                <a:gd name="T109" fmla="*/ 856 h 902"/>
                <a:gd name="T110" fmla="*/ 3 w 902"/>
                <a:gd name="T111" fmla="*/ 895 h 902"/>
                <a:gd name="T112" fmla="*/ 887 w 902"/>
                <a:gd name="T113" fmla="*/ 902 h 902"/>
                <a:gd name="T114" fmla="*/ 901 w 902"/>
                <a:gd name="T115" fmla="*/ 893 h 902"/>
                <a:gd name="T116" fmla="*/ 897 w 902"/>
                <a:gd name="T117" fmla="*/ 835 h 902"/>
                <a:gd name="T118" fmla="*/ 863 w 902"/>
                <a:gd name="T119" fmla="*/ 727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02" h="902">
                  <a:moveTo>
                    <a:pt x="31" y="872"/>
                  </a:moveTo>
                  <a:lnTo>
                    <a:pt x="34" y="848"/>
                  </a:lnTo>
                  <a:lnTo>
                    <a:pt x="39" y="816"/>
                  </a:lnTo>
                  <a:lnTo>
                    <a:pt x="45" y="798"/>
                  </a:lnTo>
                  <a:lnTo>
                    <a:pt x="50" y="780"/>
                  </a:lnTo>
                  <a:lnTo>
                    <a:pt x="58" y="760"/>
                  </a:lnTo>
                  <a:lnTo>
                    <a:pt x="66" y="740"/>
                  </a:lnTo>
                  <a:lnTo>
                    <a:pt x="71" y="732"/>
                  </a:lnTo>
                  <a:lnTo>
                    <a:pt x="78" y="725"/>
                  </a:lnTo>
                  <a:lnTo>
                    <a:pt x="85" y="717"/>
                  </a:lnTo>
                  <a:lnTo>
                    <a:pt x="94" y="710"/>
                  </a:lnTo>
                  <a:lnTo>
                    <a:pt x="105" y="702"/>
                  </a:lnTo>
                  <a:lnTo>
                    <a:pt x="117" y="695"/>
                  </a:lnTo>
                  <a:lnTo>
                    <a:pt x="129" y="688"/>
                  </a:lnTo>
                  <a:lnTo>
                    <a:pt x="143" y="681"/>
                  </a:lnTo>
                  <a:lnTo>
                    <a:pt x="174" y="667"/>
                  </a:lnTo>
                  <a:lnTo>
                    <a:pt x="209" y="653"/>
                  </a:lnTo>
                  <a:lnTo>
                    <a:pt x="247" y="639"/>
                  </a:lnTo>
                  <a:lnTo>
                    <a:pt x="287" y="624"/>
                  </a:lnTo>
                  <a:lnTo>
                    <a:pt x="303" y="619"/>
                  </a:lnTo>
                  <a:lnTo>
                    <a:pt x="319" y="612"/>
                  </a:lnTo>
                  <a:lnTo>
                    <a:pt x="335" y="607"/>
                  </a:lnTo>
                  <a:lnTo>
                    <a:pt x="351" y="601"/>
                  </a:lnTo>
                  <a:lnTo>
                    <a:pt x="356" y="598"/>
                  </a:lnTo>
                  <a:lnTo>
                    <a:pt x="359" y="595"/>
                  </a:lnTo>
                  <a:lnTo>
                    <a:pt x="360" y="591"/>
                  </a:lnTo>
                  <a:lnTo>
                    <a:pt x="361" y="587"/>
                  </a:lnTo>
                  <a:lnTo>
                    <a:pt x="361" y="467"/>
                  </a:lnTo>
                  <a:lnTo>
                    <a:pt x="361" y="462"/>
                  </a:lnTo>
                  <a:lnTo>
                    <a:pt x="360" y="459"/>
                  </a:lnTo>
                  <a:lnTo>
                    <a:pt x="358" y="457"/>
                  </a:lnTo>
                  <a:lnTo>
                    <a:pt x="356" y="455"/>
                  </a:lnTo>
                  <a:lnTo>
                    <a:pt x="349" y="448"/>
                  </a:lnTo>
                  <a:lnTo>
                    <a:pt x="335" y="429"/>
                  </a:lnTo>
                  <a:lnTo>
                    <a:pt x="331" y="423"/>
                  </a:lnTo>
                  <a:lnTo>
                    <a:pt x="328" y="415"/>
                  </a:lnTo>
                  <a:lnTo>
                    <a:pt x="325" y="408"/>
                  </a:lnTo>
                  <a:lnTo>
                    <a:pt x="321" y="398"/>
                  </a:lnTo>
                  <a:lnTo>
                    <a:pt x="318" y="388"/>
                  </a:lnTo>
                  <a:lnTo>
                    <a:pt x="316" y="378"/>
                  </a:lnTo>
                  <a:lnTo>
                    <a:pt x="315" y="367"/>
                  </a:lnTo>
                  <a:lnTo>
                    <a:pt x="315" y="354"/>
                  </a:lnTo>
                  <a:lnTo>
                    <a:pt x="314" y="349"/>
                  </a:lnTo>
                  <a:lnTo>
                    <a:pt x="312" y="344"/>
                  </a:lnTo>
                  <a:lnTo>
                    <a:pt x="307" y="341"/>
                  </a:lnTo>
                  <a:lnTo>
                    <a:pt x="302" y="339"/>
                  </a:lnTo>
                  <a:lnTo>
                    <a:pt x="299" y="334"/>
                  </a:lnTo>
                  <a:lnTo>
                    <a:pt x="296" y="324"/>
                  </a:lnTo>
                  <a:lnTo>
                    <a:pt x="294" y="319"/>
                  </a:lnTo>
                  <a:lnTo>
                    <a:pt x="293" y="311"/>
                  </a:lnTo>
                  <a:lnTo>
                    <a:pt x="292" y="305"/>
                  </a:lnTo>
                  <a:lnTo>
                    <a:pt x="293" y="298"/>
                  </a:lnTo>
                  <a:lnTo>
                    <a:pt x="294" y="291"/>
                  </a:lnTo>
                  <a:lnTo>
                    <a:pt x="297" y="284"/>
                  </a:lnTo>
                  <a:lnTo>
                    <a:pt x="298" y="280"/>
                  </a:lnTo>
                  <a:lnTo>
                    <a:pt x="300" y="278"/>
                  </a:lnTo>
                  <a:lnTo>
                    <a:pt x="303" y="275"/>
                  </a:lnTo>
                  <a:lnTo>
                    <a:pt x="306" y="272"/>
                  </a:lnTo>
                  <a:lnTo>
                    <a:pt x="309" y="270"/>
                  </a:lnTo>
                  <a:lnTo>
                    <a:pt x="313" y="267"/>
                  </a:lnTo>
                  <a:lnTo>
                    <a:pt x="314" y="264"/>
                  </a:lnTo>
                  <a:lnTo>
                    <a:pt x="315" y="260"/>
                  </a:lnTo>
                  <a:lnTo>
                    <a:pt x="314" y="251"/>
                  </a:lnTo>
                  <a:lnTo>
                    <a:pt x="308" y="235"/>
                  </a:lnTo>
                  <a:lnTo>
                    <a:pt x="305" y="222"/>
                  </a:lnTo>
                  <a:lnTo>
                    <a:pt x="300" y="205"/>
                  </a:lnTo>
                  <a:lnTo>
                    <a:pt x="296" y="187"/>
                  </a:lnTo>
                  <a:lnTo>
                    <a:pt x="292" y="167"/>
                  </a:lnTo>
                  <a:lnTo>
                    <a:pt x="290" y="148"/>
                  </a:lnTo>
                  <a:lnTo>
                    <a:pt x="290" y="130"/>
                  </a:lnTo>
                  <a:lnTo>
                    <a:pt x="291" y="121"/>
                  </a:lnTo>
                  <a:lnTo>
                    <a:pt x="293" y="113"/>
                  </a:lnTo>
                  <a:lnTo>
                    <a:pt x="296" y="106"/>
                  </a:lnTo>
                  <a:lnTo>
                    <a:pt x="300" y="100"/>
                  </a:lnTo>
                  <a:lnTo>
                    <a:pt x="303" y="97"/>
                  </a:lnTo>
                  <a:lnTo>
                    <a:pt x="306" y="93"/>
                  </a:lnTo>
                  <a:lnTo>
                    <a:pt x="311" y="90"/>
                  </a:lnTo>
                  <a:lnTo>
                    <a:pt x="315" y="88"/>
                  </a:lnTo>
                  <a:lnTo>
                    <a:pt x="326" y="86"/>
                  </a:lnTo>
                  <a:lnTo>
                    <a:pt x="337" y="85"/>
                  </a:lnTo>
                  <a:lnTo>
                    <a:pt x="343" y="84"/>
                  </a:lnTo>
                  <a:lnTo>
                    <a:pt x="347" y="82"/>
                  </a:lnTo>
                  <a:lnTo>
                    <a:pt x="350" y="78"/>
                  </a:lnTo>
                  <a:lnTo>
                    <a:pt x="352" y="73"/>
                  </a:lnTo>
                  <a:lnTo>
                    <a:pt x="353" y="69"/>
                  </a:lnTo>
                  <a:lnTo>
                    <a:pt x="357" y="64"/>
                  </a:lnTo>
                  <a:lnTo>
                    <a:pt x="360" y="60"/>
                  </a:lnTo>
                  <a:lnTo>
                    <a:pt x="365" y="56"/>
                  </a:lnTo>
                  <a:lnTo>
                    <a:pt x="371" y="53"/>
                  </a:lnTo>
                  <a:lnTo>
                    <a:pt x="377" y="48"/>
                  </a:lnTo>
                  <a:lnTo>
                    <a:pt x="385" y="45"/>
                  </a:lnTo>
                  <a:lnTo>
                    <a:pt x="393" y="42"/>
                  </a:lnTo>
                  <a:lnTo>
                    <a:pt x="410" y="38"/>
                  </a:lnTo>
                  <a:lnTo>
                    <a:pt x="431" y="33"/>
                  </a:lnTo>
                  <a:lnTo>
                    <a:pt x="453" y="31"/>
                  </a:lnTo>
                  <a:lnTo>
                    <a:pt x="478" y="30"/>
                  </a:lnTo>
                  <a:lnTo>
                    <a:pt x="502" y="31"/>
                  </a:lnTo>
                  <a:lnTo>
                    <a:pt x="528" y="34"/>
                  </a:lnTo>
                  <a:lnTo>
                    <a:pt x="540" y="37"/>
                  </a:lnTo>
                  <a:lnTo>
                    <a:pt x="552" y="39"/>
                  </a:lnTo>
                  <a:lnTo>
                    <a:pt x="564" y="42"/>
                  </a:lnTo>
                  <a:lnTo>
                    <a:pt x="574" y="45"/>
                  </a:lnTo>
                  <a:lnTo>
                    <a:pt x="584" y="49"/>
                  </a:lnTo>
                  <a:lnTo>
                    <a:pt x="594" y="54"/>
                  </a:lnTo>
                  <a:lnTo>
                    <a:pt x="602" y="59"/>
                  </a:lnTo>
                  <a:lnTo>
                    <a:pt x="609" y="64"/>
                  </a:lnTo>
                  <a:lnTo>
                    <a:pt x="615" y="71"/>
                  </a:lnTo>
                  <a:lnTo>
                    <a:pt x="620" y="77"/>
                  </a:lnTo>
                  <a:lnTo>
                    <a:pt x="624" y="84"/>
                  </a:lnTo>
                  <a:lnTo>
                    <a:pt x="626" y="91"/>
                  </a:lnTo>
                  <a:lnTo>
                    <a:pt x="628" y="100"/>
                  </a:lnTo>
                  <a:lnTo>
                    <a:pt x="628" y="108"/>
                  </a:lnTo>
                  <a:lnTo>
                    <a:pt x="628" y="118"/>
                  </a:lnTo>
                  <a:lnTo>
                    <a:pt x="627" y="127"/>
                  </a:lnTo>
                  <a:lnTo>
                    <a:pt x="625" y="146"/>
                  </a:lnTo>
                  <a:lnTo>
                    <a:pt x="619" y="165"/>
                  </a:lnTo>
                  <a:lnTo>
                    <a:pt x="609" y="201"/>
                  </a:lnTo>
                  <a:lnTo>
                    <a:pt x="597" y="231"/>
                  </a:lnTo>
                  <a:lnTo>
                    <a:pt x="593" y="241"/>
                  </a:lnTo>
                  <a:lnTo>
                    <a:pt x="590" y="250"/>
                  </a:lnTo>
                  <a:lnTo>
                    <a:pt x="588" y="255"/>
                  </a:lnTo>
                  <a:lnTo>
                    <a:pt x="588" y="260"/>
                  </a:lnTo>
                  <a:lnTo>
                    <a:pt x="588" y="264"/>
                  </a:lnTo>
                  <a:lnTo>
                    <a:pt x="590" y="267"/>
                  </a:lnTo>
                  <a:lnTo>
                    <a:pt x="593" y="270"/>
                  </a:lnTo>
                  <a:lnTo>
                    <a:pt x="596" y="272"/>
                  </a:lnTo>
                  <a:lnTo>
                    <a:pt x="600" y="275"/>
                  </a:lnTo>
                  <a:lnTo>
                    <a:pt x="602" y="278"/>
                  </a:lnTo>
                  <a:lnTo>
                    <a:pt x="604" y="280"/>
                  </a:lnTo>
                  <a:lnTo>
                    <a:pt x="606" y="284"/>
                  </a:lnTo>
                  <a:lnTo>
                    <a:pt x="609" y="291"/>
                  </a:lnTo>
                  <a:lnTo>
                    <a:pt x="610" y="298"/>
                  </a:lnTo>
                  <a:lnTo>
                    <a:pt x="610" y="305"/>
                  </a:lnTo>
                  <a:lnTo>
                    <a:pt x="610" y="311"/>
                  </a:lnTo>
                  <a:lnTo>
                    <a:pt x="609" y="318"/>
                  </a:lnTo>
                  <a:lnTo>
                    <a:pt x="608" y="324"/>
                  </a:lnTo>
                  <a:lnTo>
                    <a:pt x="603" y="334"/>
                  </a:lnTo>
                  <a:lnTo>
                    <a:pt x="600" y="339"/>
                  </a:lnTo>
                  <a:lnTo>
                    <a:pt x="596" y="341"/>
                  </a:lnTo>
                  <a:lnTo>
                    <a:pt x="591" y="344"/>
                  </a:lnTo>
                  <a:lnTo>
                    <a:pt x="589" y="349"/>
                  </a:lnTo>
                  <a:lnTo>
                    <a:pt x="588" y="354"/>
                  </a:lnTo>
                  <a:lnTo>
                    <a:pt x="587" y="367"/>
                  </a:lnTo>
                  <a:lnTo>
                    <a:pt x="586" y="379"/>
                  </a:lnTo>
                  <a:lnTo>
                    <a:pt x="584" y="389"/>
                  </a:lnTo>
                  <a:lnTo>
                    <a:pt x="582" y="399"/>
                  </a:lnTo>
                  <a:lnTo>
                    <a:pt x="575" y="418"/>
                  </a:lnTo>
                  <a:lnTo>
                    <a:pt x="567" y="433"/>
                  </a:lnTo>
                  <a:lnTo>
                    <a:pt x="553" y="455"/>
                  </a:lnTo>
                  <a:lnTo>
                    <a:pt x="546" y="461"/>
                  </a:lnTo>
                  <a:lnTo>
                    <a:pt x="544" y="464"/>
                  </a:lnTo>
                  <a:lnTo>
                    <a:pt x="543" y="467"/>
                  </a:lnTo>
                  <a:lnTo>
                    <a:pt x="542" y="470"/>
                  </a:lnTo>
                  <a:lnTo>
                    <a:pt x="541" y="473"/>
                  </a:lnTo>
                  <a:lnTo>
                    <a:pt x="541" y="587"/>
                  </a:lnTo>
                  <a:lnTo>
                    <a:pt x="542" y="591"/>
                  </a:lnTo>
                  <a:lnTo>
                    <a:pt x="544" y="595"/>
                  </a:lnTo>
                  <a:lnTo>
                    <a:pt x="548" y="598"/>
                  </a:lnTo>
                  <a:lnTo>
                    <a:pt x="552" y="601"/>
                  </a:lnTo>
                  <a:lnTo>
                    <a:pt x="568" y="607"/>
                  </a:lnTo>
                  <a:lnTo>
                    <a:pt x="584" y="612"/>
                  </a:lnTo>
                  <a:lnTo>
                    <a:pt x="600" y="619"/>
                  </a:lnTo>
                  <a:lnTo>
                    <a:pt x="615" y="624"/>
                  </a:lnTo>
                  <a:lnTo>
                    <a:pt x="656" y="639"/>
                  </a:lnTo>
                  <a:lnTo>
                    <a:pt x="693" y="653"/>
                  </a:lnTo>
                  <a:lnTo>
                    <a:pt x="729" y="667"/>
                  </a:lnTo>
                  <a:lnTo>
                    <a:pt x="760" y="681"/>
                  </a:lnTo>
                  <a:lnTo>
                    <a:pt x="774" y="688"/>
                  </a:lnTo>
                  <a:lnTo>
                    <a:pt x="787" y="695"/>
                  </a:lnTo>
                  <a:lnTo>
                    <a:pt x="797" y="702"/>
                  </a:lnTo>
                  <a:lnTo>
                    <a:pt x="808" y="710"/>
                  </a:lnTo>
                  <a:lnTo>
                    <a:pt x="818" y="717"/>
                  </a:lnTo>
                  <a:lnTo>
                    <a:pt x="825" y="725"/>
                  </a:lnTo>
                  <a:lnTo>
                    <a:pt x="832" y="732"/>
                  </a:lnTo>
                  <a:lnTo>
                    <a:pt x="836" y="740"/>
                  </a:lnTo>
                  <a:lnTo>
                    <a:pt x="846" y="759"/>
                  </a:lnTo>
                  <a:lnTo>
                    <a:pt x="852" y="780"/>
                  </a:lnTo>
                  <a:lnTo>
                    <a:pt x="858" y="798"/>
                  </a:lnTo>
                  <a:lnTo>
                    <a:pt x="863" y="816"/>
                  </a:lnTo>
                  <a:lnTo>
                    <a:pt x="869" y="848"/>
                  </a:lnTo>
                  <a:lnTo>
                    <a:pt x="871" y="872"/>
                  </a:lnTo>
                  <a:lnTo>
                    <a:pt x="31" y="872"/>
                  </a:lnTo>
                  <a:close/>
                  <a:moveTo>
                    <a:pt x="863" y="727"/>
                  </a:moveTo>
                  <a:lnTo>
                    <a:pt x="857" y="716"/>
                  </a:lnTo>
                  <a:lnTo>
                    <a:pt x="850" y="708"/>
                  </a:lnTo>
                  <a:lnTo>
                    <a:pt x="841" y="698"/>
                  </a:lnTo>
                  <a:lnTo>
                    <a:pt x="832" y="690"/>
                  </a:lnTo>
                  <a:lnTo>
                    <a:pt x="821" y="682"/>
                  </a:lnTo>
                  <a:lnTo>
                    <a:pt x="808" y="673"/>
                  </a:lnTo>
                  <a:lnTo>
                    <a:pt x="795" y="666"/>
                  </a:lnTo>
                  <a:lnTo>
                    <a:pt x="780" y="657"/>
                  </a:lnTo>
                  <a:lnTo>
                    <a:pt x="747" y="642"/>
                  </a:lnTo>
                  <a:lnTo>
                    <a:pt x="710" y="627"/>
                  </a:lnTo>
                  <a:lnTo>
                    <a:pt x="670" y="612"/>
                  </a:lnTo>
                  <a:lnTo>
                    <a:pt x="626" y="596"/>
                  </a:lnTo>
                  <a:lnTo>
                    <a:pt x="613" y="591"/>
                  </a:lnTo>
                  <a:lnTo>
                    <a:pt x="599" y="587"/>
                  </a:lnTo>
                  <a:lnTo>
                    <a:pt x="585" y="581"/>
                  </a:lnTo>
                  <a:lnTo>
                    <a:pt x="571" y="576"/>
                  </a:lnTo>
                  <a:lnTo>
                    <a:pt x="571" y="478"/>
                  </a:lnTo>
                  <a:lnTo>
                    <a:pt x="578" y="473"/>
                  </a:lnTo>
                  <a:lnTo>
                    <a:pt x="584" y="464"/>
                  </a:lnTo>
                  <a:lnTo>
                    <a:pt x="590" y="453"/>
                  </a:lnTo>
                  <a:lnTo>
                    <a:pt x="598" y="440"/>
                  </a:lnTo>
                  <a:lnTo>
                    <a:pt x="605" y="424"/>
                  </a:lnTo>
                  <a:lnTo>
                    <a:pt x="611" y="406"/>
                  </a:lnTo>
                  <a:lnTo>
                    <a:pt x="614" y="397"/>
                  </a:lnTo>
                  <a:lnTo>
                    <a:pt x="615" y="386"/>
                  </a:lnTo>
                  <a:lnTo>
                    <a:pt x="617" y="375"/>
                  </a:lnTo>
                  <a:lnTo>
                    <a:pt x="618" y="364"/>
                  </a:lnTo>
                  <a:lnTo>
                    <a:pt x="624" y="358"/>
                  </a:lnTo>
                  <a:lnTo>
                    <a:pt x="629" y="350"/>
                  </a:lnTo>
                  <a:lnTo>
                    <a:pt x="633" y="340"/>
                  </a:lnTo>
                  <a:lnTo>
                    <a:pt x="638" y="328"/>
                  </a:lnTo>
                  <a:lnTo>
                    <a:pt x="639" y="319"/>
                  </a:lnTo>
                  <a:lnTo>
                    <a:pt x="640" y="308"/>
                  </a:lnTo>
                  <a:lnTo>
                    <a:pt x="640" y="297"/>
                  </a:lnTo>
                  <a:lnTo>
                    <a:pt x="639" y="287"/>
                  </a:lnTo>
                  <a:lnTo>
                    <a:pt x="635" y="278"/>
                  </a:lnTo>
                  <a:lnTo>
                    <a:pt x="632" y="268"/>
                  </a:lnTo>
                  <a:lnTo>
                    <a:pt x="627" y="261"/>
                  </a:lnTo>
                  <a:lnTo>
                    <a:pt x="620" y="253"/>
                  </a:lnTo>
                  <a:lnTo>
                    <a:pt x="623" y="248"/>
                  </a:lnTo>
                  <a:lnTo>
                    <a:pt x="625" y="242"/>
                  </a:lnTo>
                  <a:lnTo>
                    <a:pt x="631" y="227"/>
                  </a:lnTo>
                  <a:lnTo>
                    <a:pt x="638" y="209"/>
                  </a:lnTo>
                  <a:lnTo>
                    <a:pt x="644" y="190"/>
                  </a:lnTo>
                  <a:lnTo>
                    <a:pt x="649" y="170"/>
                  </a:lnTo>
                  <a:lnTo>
                    <a:pt x="655" y="148"/>
                  </a:lnTo>
                  <a:lnTo>
                    <a:pt x="657" y="127"/>
                  </a:lnTo>
                  <a:lnTo>
                    <a:pt x="658" y="116"/>
                  </a:lnTo>
                  <a:lnTo>
                    <a:pt x="658" y="106"/>
                  </a:lnTo>
                  <a:lnTo>
                    <a:pt x="657" y="96"/>
                  </a:lnTo>
                  <a:lnTo>
                    <a:pt x="656" y="86"/>
                  </a:lnTo>
                  <a:lnTo>
                    <a:pt x="653" y="75"/>
                  </a:lnTo>
                  <a:lnTo>
                    <a:pt x="648" y="64"/>
                  </a:lnTo>
                  <a:lnTo>
                    <a:pt x="642" y="56"/>
                  </a:lnTo>
                  <a:lnTo>
                    <a:pt x="634" y="47"/>
                  </a:lnTo>
                  <a:lnTo>
                    <a:pt x="625" y="40"/>
                  </a:lnTo>
                  <a:lnTo>
                    <a:pt x="615" y="32"/>
                  </a:lnTo>
                  <a:lnTo>
                    <a:pt x="604" y="26"/>
                  </a:lnTo>
                  <a:lnTo>
                    <a:pt x="593" y="21"/>
                  </a:lnTo>
                  <a:lnTo>
                    <a:pt x="580" y="15"/>
                  </a:lnTo>
                  <a:lnTo>
                    <a:pt x="566" y="12"/>
                  </a:lnTo>
                  <a:lnTo>
                    <a:pt x="552" y="8"/>
                  </a:lnTo>
                  <a:lnTo>
                    <a:pt x="538" y="6"/>
                  </a:lnTo>
                  <a:lnTo>
                    <a:pt x="523" y="2"/>
                  </a:lnTo>
                  <a:lnTo>
                    <a:pt x="508" y="1"/>
                  </a:lnTo>
                  <a:lnTo>
                    <a:pt x="493" y="0"/>
                  </a:lnTo>
                  <a:lnTo>
                    <a:pt x="478" y="0"/>
                  </a:lnTo>
                  <a:lnTo>
                    <a:pt x="455" y="0"/>
                  </a:lnTo>
                  <a:lnTo>
                    <a:pt x="432" y="3"/>
                  </a:lnTo>
                  <a:lnTo>
                    <a:pt x="409" y="7"/>
                  </a:lnTo>
                  <a:lnTo>
                    <a:pt x="388" y="12"/>
                  </a:lnTo>
                  <a:lnTo>
                    <a:pt x="378" y="16"/>
                  </a:lnTo>
                  <a:lnTo>
                    <a:pt x="368" y="19"/>
                  </a:lnTo>
                  <a:lnTo>
                    <a:pt x="359" y="25"/>
                  </a:lnTo>
                  <a:lnTo>
                    <a:pt x="351" y="29"/>
                  </a:lnTo>
                  <a:lnTo>
                    <a:pt x="344" y="36"/>
                  </a:lnTo>
                  <a:lnTo>
                    <a:pt x="337" y="41"/>
                  </a:lnTo>
                  <a:lnTo>
                    <a:pt x="331" y="48"/>
                  </a:lnTo>
                  <a:lnTo>
                    <a:pt x="327" y="55"/>
                  </a:lnTo>
                  <a:lnTo>
                    <a:pt x="319" y="56"/>
                  </a:lnTo>
                  <a:lnTo>
                    <a:pt x="312" y="58"/>
                  </a:lnTo>
                  <a:lnTo>
                    <a:pt x="304" y="60"/>
                  </a:lnTo>
                  <a:lnTo>
                    <a:pt x="298" y="63"/>
                  </a:lnTo>
                  <a:lnTo>
                    <a:pt x="291" y="67"/>
                  </a:lnTo>
                  <a:lnTo>
                    <a:pt x="286" y="71"/>
                  </a:lnTo>
                  <a:lnTo>
                    <a:pt x="281" y="76"/>
                  </a:lnTo>
                  <a:lnTo>
                    <a:pt x="275" y="82"/>
                  </a:lnTo>
                  <a:lnTo>
                    <a:pt x="270" y="90"/>
                  </a:lnTo>
                  <a:lnTo>
                    <a:pt x="267" y="99"/>
                  </a:lnTo>
                  <a:lnTo>
                    <a:pt x="263" y="110"/>
                  </a:lnTo>
                  <a:lnTo>
                    <a:pt x="261" y="119"/>
                  </a:lnTo>
                  <a:lnTo>
                    <a:pt x="260" y="130"/>
                  </a:lnTo>
                  <a:lnTo>
                    <a:pt x="260" y="141"/>
                  </a:lnTo>
                  <a:lnTo>
                    <a:pt x="260" y="152"/>
                  </a:lnTo>
                  <a:lnTo>
                    <a:pt x="261" y="163"/>
                  </a:lnTo>
                  <a:lnTo>
                    <a:pt x="264" y="186"/>
                  </a:lnTo>
                  <a:lnTo>
                    <a:pt x="270" y="207"/>
                  </a:lnTo>
                  <a:lnTo>
                    <a:pt x="275" y="226"/>
                  </a:lnTo>
                  <a:lnTo>
                    <a:pt x="281" y="244"/>
                  </a:lnTo>
                  <a:lnTo>
                    <a:pt x="282" y="249"/>
                  </a:lnTo>
                  <a:lnTo>
                    <a:pt x="283" y="252"/>
                  </a:lnTo>
                  <a:lnTo>
                    <a:pt x="276" y="260"/>
                  </a:lnTo>
                  <a:lnTo>
                    <a:pt x="271" y="268"/>
                  </a:lnTo>
                  <a:lnTo>
                    <a:pt x="267" y="277"/>
                  </a:lnTo>
                  <a:lnTo>
                    <a:pt x="264" y="287"/>
                  </a:lnTo>
                  <a:lnTo>
                    <a:pt x="263" y="297"/>
                  </a:lnTo>
                  <a:lnTo>
                    <a:pt x="262" y="308"/>
                  </a:lnTo>
                  <a:lnTo>
                    <a:pt x="263" y="319"/>
                  </a:lnTo>
                  <a:lnTo>
                    <a:pt x="266" y="328"/>
                  </a:lnTo>
                  <a:lnTo>
                    <a:pt x="269" y="340"/>
                  </a:lnTo>
                  <a:lnTo>
                    <a:pt x="273" y="350"/>
                  </a:lnTo>
                  <a:lnTo>
                    <a:pt x="278" y="358"/>
                  </a:lnTo>
                  <a:lnTo>
                    <a:pt x="285" y="364"/>
                  </a:lnTo>
                  <a:lnTo>
                    <a:pt x="286" y="375"/>
                  </a:lnTo>
                  <a:lnTo>
                    <a:pt x="287" y="385"/>
                  </a:lnTo>
                  <a:lnTo>
                    <a:pt x="289" y="396"/>
                  </a:lnTo>
                  <a:lnTo>
                    <a:pt x="291" y="404"/>
                  </a:lnTo>
                  <a:lnTo>
                    <a:pt x="298" y="421"/>
                  </a:lnTo>
                  <a:lnTo>
                    <a:pt x="304" y="437"/>
                  </a:lnTo>
                  <a:lnTo>
                    <a:pt x="312" y="448"/>
                  </a:lnTo>
                  <a:lnTo>
                    <a:pt x="319" y="459"/>
                  </a:lnTo>
                  <a:lnTo>
                    <a:pt x="326" y="467"/>
                  </a:lnTo>
                  <a:lnTo>
                    <a:pt x="331" y="473"/>
                  </a:lnTo>
                  <a:lnTo>
                    <a:pt x="331" y="576"/>
                  </a:lnTo>
                  <a:lnTo>
                    <a:pt x="317" y="581"/>
                  </a:lnTo>
                  <a:lnTo>
                    <a:pt x="303" y="587"/>
                  </a:lnTo>
                  <a:lnTo>
                    <a:pt x="290" y="591"/>
                  </a:lnTo>
                  <a:lnTo>
                    <a:pt x="277" y="596"/>
                  </a:lnTo>
                  <a:lnTo>
                    <a:pt x="233" y="612"/>
                  </a:lnTo>
                  <a:lnTo>
                    <a:pt x="193" y="627"/>
                  </a:lnTo>
                  <a:lnTo>
                    <a:pt x="155" y="642"/>
                  </a:lnTo>
                  <a:lnTo>
                    <a:pt x="123" y="658"/>
                  </a:lnTo>
                  <a:lnTo>
                    <a:pt x="108" y="666"/>
                  </a:lnTo>
                  <a:lnTo>
                    <a:pt x="94" y="673"/>
                  </a:lnTo>
                  <a:lnTo>
                    <a:pt x="82" y="682"/>
                  </a:lnTo>
                  <a:lnTo>
                    <a:pt x="70" y="690"/>
                  </a:lnTo>
                  <a:lnTo>
                    <a:pt x="61" y="698"/>
                  </a:lnTo>
                  <a:lnTo>
                    <a:pt x="52" y="708"/>
                  </a:lnTo>
                  <a:lnTo>
                    <a:pt x="46" y="716"/>
                  </a:lnTo>
                  <a:lnTo>
                    <a:pt x="39" y="727"/>
                  </a:lnTo>
                  <a:lnTo>
                    <a:pt x="33" y="741"/>
                  </a:lnTo>
                  <a:lnTo>
                    <a:pt x="26" y="756"/>
                  </a:lnTo>
                  <a:lnTo>
                    <a:pt x="21" y="770"/>
                  </a:lnTo>
                  <a:lnTo>
                    <a:pt x="17" y="784"/>
                  </a:lnTo>
                  <a:lnTo>
                    <a:pt x="10" y="811"/>
                  </a:lnTo>
                  <a:lnTo>
                    <a:pt x="5" y="835"/>
                  </a:lnTo>
                  <a:lnTo>
                    <a:pt x="3" y="856"/>
                  </a:lnTo>
                  <a:lnTo>
                    <a:pt x="1" y="872"/>
                  </a:lnTo>
                  <a:lnTo>
                    <a:pt x="1" y="882"/>
                  </a:lnTo>
                  <a:lnTo>
                    <a:pt x="0" y="887"/>
                  </a:lnTo>
                  <a:lnTo>
                    <a:pt x="1" y="890"/>
                  </a:lnTo>
                  <a:lnTo>
                    <a:pt x="2" y="893"/>
                  </a:lnTo>
                  <a:lnTo>
                    <a:pt x="3" y="895"/>
                  </a:lnTo>
                  <a:lnTo>
                    <a:pt x="5" y="898"/>
                  </a:lnTo>
                  <a:lnTo>
                    <a:pt x="7" y="900"/>
                  </a:lnTo>
                  <a:lnTo>
                    <a:pt x="9" y="901"/>
                  </a:lnTo>
                  <a:lnTo>
                    <a:pt x="12" y="902"/>
                  </a:lnTo>
                  <a:lnTo>
                    <a:pt x="15" y="902"/>
                  </a:lnTo>
                  <a:lnTo>
                    <a:pt x="887" y="902"/>
                  </a:lnTo>
                  <a:lnTo>
                    <a:pt x="891" y="902"/>
                  </a:lnTo>
                  <a:lnTo>
                    <a:pt x="894" y="901"/>
                  </a:lnTo>
                  <a:lnTo>
                    <a:pt x="896" y="900"/>
                  </a:lnTo>
                  <a:lnTo>
                    <a:pt x="898" y="898"/>
                  </a:lnTo>
                  <a:lnTo>
                    <a:pt x="900" y="895"/>
                  </a:lnTo>
                  <a:lnTo>
                    <a:pt x="901" y="893"/>
                  </a:lnTo>
                  <a:lnTo>
                    <a:pt x="902" y="890"/>
                  </a:lnTo>
                  <a:lnTo>
                    <a:pt x="902" y="887"/>
                  </a:lnTo>
                  <a:lnTo>
                    <a:pt x="902" y="882"/>
                  </a:lnTo>
                  <a:lnTo>
                    <a:pt x="901" y="872"/>
                  </a:lnTo>
                  <a:lnTo>
                    <a:pt x="900" y="856"/>
                  </a:lnTo>
                  <a:lnTo>
                    <a:pt x="897" y="835"/>
                  </a:lnTo>
                  <a:lnTo>
                    <a:pt x="893" y="811"/>
                  </a:lnTo>
                  <a:lnTo>
                    <a:pt x="885" y="784"/>
                  </a:lnTo>
                  <a:lnTo>
                    <a:pt x="881" y="770"/>
                  </a:lnTo>
                  <a:lnTo>
                    <a:pt x="876" y="756"/>
                  </a:lnTo>
                  <a:lnTo>
                    <a:pt x="870" y="741"/>
                  </a:lnTo>
                  <a:lnTo>
                    <a:pt x="863" y="727"/>
                  </a:lnTo>
                  <a:close/>
                </a:path>
              </a:pathLst>
            </a:custGeom>
            <a:solidFill>
              <a:srgbClr val="3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6684C9B-D98F-4D84-AE6D-DB6576A821EE}"/>
              </a:ext>
            </a:extLst>
          </p:cNvPr>
          <p:cNvGrpSpPr/>
          <p:nvPr/>
        </p:nvGrpSpPr>
        <p:grpSpPr>
          <a:xfrm>
            <a:off x="9003544" y="3086402"/>
            <a:ext cx="1809572" cy="2341166"/>
            <a:chOff x="9003544" y="2754442"/>
            <a:chExt cx="1809572" cy="2341166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4D6AC12-33A6-4C51-BC3A-0D69638A3E25}"/>
                </a:ext>
              </a:extLst>
            </p:cNvPr>
            <p:cNvSpPr/>
            <p:nvPr/>
          </p:nvSpPr>
          <p:spPr>
            <a:xfrm>
              <a:off x="9290445" y="2754442"/>
              <a:ext cx="1235770" cy="12357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D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F20DF19-F9A3-43DB-889E-31459AE30F08}"/>
                </a:ext>
              </a:extLst>
            </p:cNvPr>
            <p:cNvSpPr/>
            <p:nvPr/>
          </p:nvSpPr>
          <p:spPr>
            <a:xfrm>
              <a:off x="9442884" y="4242639"/>
              <a:ext cx="930892" cy="219424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D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Sponsor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8197919-608B-4A34-8AAD-B85022CB6866}"/>
                </a:ext>
              </a:extLst>
            </p:cNvPr>
            <p:cNvSpPr/>
            <p:nvPr/>
          </p:nvSpPr>
          <p:spPr>
            <a:xfrm>
              <a:off x="9003544" y="4664721"/>
              <a:ext cx="1809572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D" sz="1400" b="0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Deivid Soares</a:t>
              </a:r>
              <a:br>
                <a:rPr lang="en-ID" sz="1400" b="0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ID" sz="1400" b="0" i="0" dirty="0" err="1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NordBank</a:t>
              </a:r>
              <a:endParaRPr lang="en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Freeform 57">
              <a:extLst>
                <a:ext uri="{FF2B5EF4-FFF2-40B4-BE49-F238E27FC236}">
                  <a16:creationId xmlns:a16="http://schemas.microsoft.com/office/drawing/2014/main" id="{86A50A71-1D55-4FCD-A24E-9C49B18168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33992" y="3097965"/>
              <a:ext cx="548676" cy="548676"/>
            </a:xfrm>
            <a:custGeom>
              <a:avLst/>
              <a:gdLst>
                <a:gd name="T0" fmla="*/ 58 w 902"/>
                <a:gd name="T1" fmla="*/ 760 h 902"/>
                <a:gd name="T2" fmla="*/ 105 w 902"/>
                <a:gd name="T3" fmla="*/ 702 h 902"/>
                <a:gd name="T4" fmla="*/ 247 w 902"/>
                <a:gd name="T5" fmla="*/ 639 h 902"/>
                <a:gd name="T6" fmla="*/ 356 w 902"/>
                <a:gd name="T7" fmla="*/ 598 h 902"/>
                <a:gd name="T8" fmla="*/ 360 w 902"/>
                <a:gd name="T9" fmla="*/ 459 h 902"/>
                <a:gd name="T10" fmla="*/ 328 w 902"/>
                <a:gd name="T11" fmla="*/ 415 h 902"/>
                <a:gd name="T12" fmla="*/ 315 w 902"/>
                <a:gd name="T13" fmla="*/ 354 h 902"/>
                <a:gd name="T14" fmla="*/ 296 w 902"/>
                <a:gd name="T15" fmla="*/ 324 h 902"/>
                <a:gd name="T16" fmla="*/ 297 w 902"/>
                <a:gd name="T17" fmla="*/ 284 h 902"/>
                <a:gd name="T18" fmla="*/ 313 w 902"/>
                <a:gd name="T19" fmla="*/ 267 h 902"/>
                <a:gd name="T20" fmla="*/ 300 w 902"/>
                <a:gd name="T21" fmla="*/ 205 h 902"/>
                <a:gd name="T22" fmla="*/ 293 w 902"/>
                <a:gd name="T23" fmla="*/ 113 h 902"/>
                <a:gd name="T24" fmla="*/ 315 w 902"/>
                <a:gd name="T25" fmla="*/ 88 h 902"/>
                <a:gd name="T26" fmla="*/ 352 w 902"/>
                <a:gd name="T27" fmla="*/ 73 h 902"/>
                <a:gd name="T28" fmla="*/ 377 w 902"/>
                <a:gd name="T29" fmla="*/ 48 h 902"/>
                <a:gd name="T30" fmla="*/ 478 w 902"/>
                <a:gd name="T31" fmla="*/ 30 h 902"/>
                <a:gd name="T32" fmla="*/ 574 w 902"/>
                <a:gd name="T33" fmla="*/ 45 h 902"/>
                <a:gd name="T34" fmla="*/ 620 w 902"/>
                <a:gd name="T35" fmla="*/ 77 h 902"/>
                <a:gd name="T36" fmla="*/ 627 w 902"/>
                <a:gd name="T37" fmla="*/ 127 h 902"/>
                <a:gd name="T38" fmla="*/ 590 w 902"/>
                <a:gd name="T39" fmla="*/ 250 h 902"/>
                <a:gd name="T40" fmla="*/ 596 w 902"/>
                <a:gd name="T41" fmla="*/ 272 h 902"/>
                <a:gd name="T42" fmla="*/ 610 w 902"/>
                <a:gd name="T43" fmla="*/ 298 h 902"/>
                <a:gd name="T44" fmla="*/ 600 w 902"/>
                <a:gd name="T45" fmla="*/ 339 h 902"/>
                <a:gd name="T46" fmla="*/ 586 w 902"/>
                <a:gd name="T47" fmla="*/ 379 h 902"/>
                <a:gd name="T48" fmla="*/ 546 w 902"/>
                <a:gd name="T49" fmla="*/ 461 h 902"/>
                <a:gd name="T50" fmla="*/ 542 w 902"/>
                <a:gd name="T51" fmla="*/ 591 h 902"/>
                <a:gd name="T52" fmla="*/ 600 w 902"/>
                <a:gd name="T53" fmla="*/ 619 h 902"/>
                <a:gd name="T54" fmla="*/ 774 w 902"/>
                <a:gd name="T55" fmla="*/ 688 h 902"/>
                <a:gd name="T56" fmla="*/ 832 w 902"/>
                <a:gd name="T57" fmla="*/ 732 h 902"/>
                <a:gd name="T58" fmla="*/ 869 w 902"/>
                <a:gd name="T59" fmla="*/ 848 h 902"/>
                <a:gd name="T60" fmla="*/ 841 w 902"/>
                <a:gd name="T61" fmla="*/ 698 h 902"/>
                <a:gd name="T62" fmla="*/ 747 w 902"/>
                <a:gd name="T63" fmla="*/ 642 h 902"/>
                <a:gd name="T64" fmla="*/ 585 w 902"/>
                <a:gd name="T65" fmla="*/ 581 h 902"/>
                <a:gd name="T66" fmla="*/ 598 w 902"/>
                <a:gd name="T67" fmla="*/ 440 h 902"/>
                <a:gd name="T68" fmla="*/ 618 w 902"/>
                <a:gd name="T69" fmla="*/ 364 h 902"/>
                <a:gd name="T70" fmla="*/ 640 w 902"/>
                <a:gd name="T71" fmla="*/ 308 h 902"/>
                <a:gd name="T72" fmla="*/ 620 w 902"/>
                <a:gd name="T73" fmla="*/ 253 h 902"/>
                <a:gd name="T74" fmla="*/ 649 w 902"/>
                <a:gd name="T75" fmla="*/ 170 h 902"/>
                <a:gd name="T76" fmla="*/ 656 w 902"/>
                <a:gd name="T77" fmla="*/ 86 h 902"/>
                <a:gd name="T78" fmla="*/ 615 w 902"/>
                <a:gd name="T79" fmla="*/ 32 h 902"/>
                <a:gd name="T80" fmla="*/ 538 w 902"/>
                <a:gd name="T81" fmla="*/ 6 h 902"/>
                <a:gd name="T82" fmla="*/ 432 w 902"/>
                <a:gd name="T83" fmla="*/ 3 h 902"/>
                <a:gd name="T84" fmla="*/ 351 w 902"/>
                <a:gd name="T85" fmla="*/ 29 h 902"/>
                <a:gd name="T86" fmla="*/ 312 w 902"/>
                <a:gd name="T87" fmla="*/ 58 h 902"/>
                <a:gd name="T88" fmla="*/ 275 w 902"/>
                <a:gd name="T89" fmla="*/ 82 h 902"/>
                <a:gd name="T90" fmla="*/ 260 w 902"/>
                <a:gd name="T91" fmla="*/ 141 h 902"/>
                <a:gd name="T92" fmla="*/ 281 w 902"/>
                <a:gd name="T93" fmla="*/ 244 h 902"/>
                <a:gd name="T94" fmla="*/ 264 w 902"/>
                <a:gd name="T95" fmla="*/ 287 h 902"/>
                <a:gd name="T96" fmla="*/ 273 w 902"/>
                <a:gd name="T97" fmla="*/ 350 h 902"/>
                <a:gd name="T98" fmla="*/ 291 w 902"/>
                <a:gd name="T99" fmla="*/ 404 h 902"/>
                <a:gd name="T100" fmla="*/ 331 w 902"/>
                <a:gd name="T101" fmla="*/ 473 h 902"/>
                <a:gd name="T102" fmla="*/ 233 w 902"/>
                <a:gd name="T103" fmla="*/ 612 h 902"/>
                <a:gd name="T104" fmla="*/ 82 w 902"/>
                <a:gd name="T105" fmla="*/ 682 h 902"/>
                <a:gd name="T106" fmla="*/ 33 w 902"/>
                <a:gd name="T107" fmla="*/ 741 h 902"/>
                <a:gd name="T108" fmla="*/ 3 w 902"/>
                <a:gd name="T109" fmla="*/ 856 h 902"/>
                <a:gd name="T110" fmla="*/ 3 w 902"/>
                <a:gd name="T111" fmla="*/ 895 h 902"/>
                <a:gd name="T112" fmla="*/ 887 w 902"/>
                <a:gd name="T113" fmla="*/ 902 h 902"/>
                <a:gd name="T114" fmla="*/ 901 w 902"/>
                <a:gd name="T115" fmla="*/ 893 h 902"/>
                <a:gd name="T116" fmla="*/ 897 w 902"/>
                <a:gd name="T117" fmla="*/ 835 h 902"/>
                <a:gd name="T118" fmla="*/ 863 w 902"/>
                <a:gd name="T119" fmla="*/ 727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02" h="902">
                  <a:moveTo>
                    <a:pt x="31" y="872"/>
                  </a:moveTo>
                  <a:lnTo>
                    <a:pt x="34" y="848"/>
                  </a:lnTo>
                  <a:lnTo>
                    <a:pt x="39" y="816"/>
                  </a:lnTo>
                  <a:lnTo>
                    <a:pt x="45" y="798"/>
                  </a:lnTo>
                  <a:lnTo>
                    <a:pt x="50" y="780"/>
                  </a:lnTo>
                  <a:lnTo>
                    <a:pt x="58" y="760"/>
                  </a:lnTo>
                  <a:lnTo>
                    <a:pt x="66" y="740"/>
                  </a:lnTo>
                  <a:lnTo>
                    <a:pt x="71" y="732"/>
                  </a:lnTo>
                  <a:lnTo>
                    <a:pt x="78" y="725"/>
                  </a:lnTo>
                  <a:lnTo>
                    <a:pt x="85" y="717"/>
                  </a:lnTo>
                  <a:lnTo>
                    <a:pt x="94" y="710"/>
                  </a:lnTo>
                  <a:lnTo>
                    <a:pt x="105" y="702"/>
                  </a:lnTo>
                  <a:lnTo>
                    <a:pt x="117" y="695"/>
                  </a:lnTo>
                  <a:lnTo>
                    <a:pt x="129" y="688"/>
                  </a:lnTo>
                  <a:lnTo>
                    <a:pt x="143" y="681"/>
                  </a:lnTo>
                  <a:lnTo>
                    <a:pt x="174" y="667"/>
                  </a:lnTo>
                  <a:lnTo>
                    <a:pt x="209" y="653"/>
                  </a:lnTo>
                  <a:lnTo>
                    <a:pt x="247" y="639"/>
                  </a:lnTo>
                  <a:lnTo>
                    <a:pt x="287" y="624"/>
                  </a:lnTo>
                  <a:lnTo>
                    <a:pt x="303" y="619"/>
                  </a:lnTo>
                  <a:lnTo>
                    <a:pt x="319" y="612"/>
                  </a:lnTo>
                  <a:lnTo>
                    <a:pt x="335" y="607"/>
                  </a:lnTo>
                  <a:lnTo>
                    <a:pt x="351" y="601"/>
                  </a:lnTo>
                  <a:lnTo>
                    <a:pt x="356" y="598"/>
                  </a:lnTo>
                  <a:lnTo>
                    <a:pt x="359" y="595"/>
                  </a:lnTo>
                  <a:lnTo>
                    <a:pt x="360" y="591"/>
                  </a:lnTo>
                  <a:lnTo>
                    <a:pt x="361" y="587"/>
                  </a:lnTo>
                  <a:lnTo>
                    <a:pt x="361" y="467"/>
                  </a:lnTo>
                  <a:lnTo>
                    <a:pt x="361" y="462"/>
                  </a:lnTo>
                  <a:lnTo>
                    <a:pt x="360" y="459"/>
                  </a:lnTo>
                  <a:lnTo>
                    <a:pt x="358" y="457"/>
                  </a:lnTo>
                  <a:lnTo>
                    <a:pt x="356" y="455"/>
                  </a:lnTo>
                  <a:lnTo>
                    <a:pt x="349" y="448"/>
                  </a:lnTo>
                  <a:lnTo>
                    <a:pt x="335" y="429"/>
                  </a:lnTo>
                  <a:lnTo>
                    <a:pt x="331" y="423"/>
                  </a:lnTo>
                  <a:lnTo>
                    <a:pt x="328" y="415"/>
                  </a:lnTo>
                  <a:lnTo>
                    <a:pt x="325" y="408"/>
                  </a:lnTo>
                  <a:lnTo>
                    <a:pt x="321" y="398"/>
                  </a:lnTo>
                  <a:lnTo>
                    <a:pt x="318" y="388"/>
                  </a:lnTo>
                  <a:lnTo>
                    <a:pt x="316" y="378"/>
                  </a:lnTo>
                  <a:lnTo>
                    <a:pt x="315" y="367"/>
                  </a:lnTo>
                  <a:lnTo>
                    <a:pt x="315" y="354"/>
                  </a:lnTo>
                  <a:lnTo>
                    <a:pt x="314" y="349"/>
                  </a:lnTo>
                  <a:lnTo>
                    <a:pt x="312" y="344"/>
                  </a:lnTo>
                  <a:lnTo>
                    <a:pt x="307" y="341"/>
                  </a:lnTo>
                  <a:lnTo>
                    <a:pt x="302" y="339"/>
                  </a:lnTo>
                  <a:lnTo>
                    <a:pt x="299" y="334"/>
                  </a:lnTo>
                  <a:lnTo>
                    <a:pt x="296" y="324"/>
                  </a:lnTo>
                  <a:lnTo>
                    <a:pt x="294" y="319"/>
                  </a:lnTo>
                  <a:lnTo>
                    <a:pt x="293" y="311"/>
                  </a:lnTo>
                  <a:lnTo>
                    <a:pt x="292" y="305"/>
                  </a:lnTo>
                  <a:lnTo>
                    <a:pt x="293" y="298"/>
                  </a:lnTo>
                  <a:lnTo>
                    <a:pt x="294" y="291"/>
                  </a:lnTo>
                  <a:lnTo>
                    <a:pt x="297" y="284"/>
                  </a:lnTo>
                  <a:lnTo>
                    <a:pt x="298" y="280"/>
                  </a:lnTo>
                  <a:lnTo>
                    <a:pt x="300" y="278"/>
                  </a:lnTo>
                  <a:lnTo>
                    <a:pt x="303" y="275"/>
                  </a:lnTo>
                  <a:lnTo>
                    <a:pt x="306" y="272"/>
                  </a:lnTo>
                  <a:lnTo>
                    <a:pt x="309" y="270"/>
                  </a:lnTo>
                  <a:lnTo>
                    <a:pt x="313" y="267"/>
                  </a:lnTo>
                  <a:lnTo>
                    <a:pt x="314" y="264"/>
                  </a:lnTo>
                  <a:lnTo>
                    <a:pt x="315" y="260"/>
                  </a:lnTo>
                  <a:lnTo>
                    <a:pt x="314" y="251"/>
                  </a:lnTo>
                  <a:lnTo>
                    <a:pt x="308" y="235"/>
                  </a:lnTo>
                  <a:lnTo>
                    <a:pt x="305" y="222"/>
                  </a:lnTo>
                  <a:lnTo>
                    <a:pt x="300" y="205"/>
                  </a:lnTo>
                  <a:lnTo>
                    <a:pt x="296" y="187"/>
                  </a:lnTo>
                  <a:lnTo>
                    <a:pt x="292" y="167"/>
                  </a:lnTo>
                  <a:lnTo>
                    <a:pt x="290" y="148"/>
                  </a:lnTo>
                  <a:lnTo>
                    <a:pt x="290" y="130"/>
                  </a:lnTo>
                  <a:lnTo>
                    <a:pt x="291" y="121"/>
                  </a:lnTo>
                  <a:lnTo>
                    <a:pt x="293" y="113"/>
                  </a:lnTo>
                  <a:lnTo>
                    <a:pt x="296" y="106"/>
                  </a:lnTo>
                  <a:lnTo>
                    <a:pt x="300" y="100"/>
                  </a:lnTo>
                  <a:lnTo>
                    <a:pt x="303" y="97"/>
                  </a:lnTo>
                  <a:lnTo>
                    <a:pt x="306" y="93"/>
                  </a:lnTo>
                  <a:lnTo>
                    <a:pt x="311" y="90"/>
                  </a:lnTo>
                  <a:lnTo>
                    <a:pt x="315" y="88"/>
                  </a:lnTo>
                  <a:lnTo>
                    <a:pt x="326" y="86"/>
                  </a:lnTo>
                  <a:lnTo>
                    <a:pt x="337" y="85"/>
                  </a:lnTo>
                  <a:lnTo>
                    <a:pt x="343" y="84"/>
                  </a:lnTo>
                  <a:lnTo>
                    <a:pt x="347" y="82"/>
                  </a:lnTo>
                  <a:lnTo>
                    <a:pt x="350" y="78"/>
                  </a:lnTo>
                  <a:lnTo>
                    <a:pt x="352" y="73"/>
                  </a:lnTo>
                  <a:lnTo>
                    <a:pt x="353" y="69"/>
                  </a:lnTo>
                  <a:lnTo>
                    <a:pt x="357" y="64"/>
                  </a:lnTo>
                  <a:lnTo>
                    <a:pt x="360" y="60"/>
                  </a:lnTo>
                  <a:lnTo>
                    <a:pt x="365" y="56"/>
                  </a:lnTo>
                  <a:lnTo>
                    <a:pt x="371" y="53"/>
                  </a:lnTo>
                  <a:lnTo>
                    <a:pt x="377" y="48"/>
                  </a:lnTo>
                  <a:lnTo>
                    <a:pt x="385" y="45"/>
                  </a:lnTo>
                  <a:lnTo>
                    <a:pt x="393" y="42"/>
                  </a:lnTo>
                  <a:lnTo>
                    <a:pt x="410" y="38"/>
                  </a:lnTo>
                  <a:lnTo>
                    <a:pt x="431" y="33"/>
                  </a:lnTo>
                  <a:lnTo>
                    <a:pt x="453" y="31"/>
                  </a:lnTo>
                  <a:lnTo>
                    <a:pt x="478" y="30"/>
                  </a:lnTo>
                  <a:lnTo>
                    <a:pt x="502" y="31"/>
                  </a:lnTo>
                  <a:lnTo>
                    <a:pt x="528" y="34"/>
                  </a:lnTo>
                  <a:lnTo>
                    <a:pt x="540" y="37"/>
                  </a:lnTo>
                  <a:lnTo>
                    <a:pt x="552" y="39"/>
                  </a:lnTo>
                  <a:lnTo>
                    <a:pt x="564" y="42"/>
                  </a:lnTo>
                  <a:lnTo>
                    <a:pt x="574" y="45"/>
                  </a:lnTo>
                  <a:lnTo>
                    <a:pt x="584" y="49"/>
                  </a:lnTo>
                  <a:lnTo>
                    <a:pt x="594" y="54"/>
                  </a:lnTo>
                  <a:lnTo>
                    <a:pt x="602" y="59"/>
                  </a:lnTo>
                  <a:lnTo>
                    <a:pt x="609" y="64"/>
                  </a:lnTo>
                  <a:lnTo>
                    <a:pt x="615" y="71"/>
                  </a:lnTo>
                  <a:lnTo>
                    <a:pt x="620" y="77"/>
                  </a:lnTo>
                  <a:lnTo>
                    <a:pt x="624" y="84"/>
                  </a:lnTo>
                  <a:lnTo>
                    <a:pt x="626" y="91"/>
                  </a:lnTo>
                  <a:lnTo>
                    <a:pt x="628" y="100"/>
                  </a:lnTo>
                  <a:lnTo>
                    <a:pt x="628" y="108"/>
                  </a:lnTo>
                  <a:lnTo>
                    <a:pt x="628" y="118"/>
                  </a:lnTo>
                  <a:lnTo>
                    <a:pt x="627" y="127"/>
                  </a:lnTo>
                  <a:lnTo>
                    <a:pt x="625" y="146"/>
                  </a:lnTo>
                  <a:lnTo>
                    <a:pt x="619" y="165"/>
                  </a:lnTo>
                  <a:lnTo>
                    <a:pt x="609" y="201"/>
                  </a:lnTo>
                  <a:lnTo>
                    <a:pt x="597" y="231"/>
                  </a:lnTo>
                  <a:lnTo>
                    <a:pt x="593" y="241"/>
                  </a:lnTo>
                  <a:lnTo>
                    <a:pt x="590" y="250"/>
                  </a:lnTo>
                  <a:lnTo>
                    <a:pt x="588" y="255"/>
                  </a:lnTo>
                  <a:lnTo>
                    <a:pt x="588" y="260"/>
                  </a:lnTo>
                  <a:lnTo>
                    <a:pt x="588" y="264"/>
                  </a:lnTo>
                  <a:lnTo>
                    <a:pt x="590" y="267"/>
                  </a:lnTo>
                  <a:lnTo>
                    <a:pt x="593" y="270"/>
                  </a:lnTo>
                  <a:lnTo>
                    <a:pt x="596" y="272"/>
                  </a:lnTo>
                  <a:lnTo>
                    <a:pt x="600" y="275"/>
                  </a:lnTo>
                  <a:lnTo>
                    <a:pt x="602" y="278"/>
                  </a:lnTo>
                  <a:lnTo>
                    <a:pt x="604" y="280"/>
                  </a:lnTo>
                  <a:lnTo>
                    <a:pt x="606" y="284"/>
                  </a:lnTo>
                  <a:lnTo>
                    <a:pt x="609" y="291"/>
                  </a:lnTo>
                  <a:lnTo>
                    <a:pt x="610" y="298"/>
                  </a:lnTo>
                  <a:lnTo>
                    <a:pt x="610" y="305"/>
                  </a:lnTo>
                  <a:lnTo>
                    <a:pt x="610" y="311"/>
                  </a:lnTo>
                  <a:lnTo>
                    <a:pt x="609" y="318"/>
                  </a:lnTo>
                  <a:lnTo>
                    <a:pt x="608" y="324"/>
                  </a:lnTo>
                  <a:lnTo>
                    <a:pt x="603" y="334"/>
                  </a:lnTo>
                  <a:lnTo>
                    <a:pt x="600" y="339"/>
                  </a:lnTo>
                  <a:lnTo>
                    <a:pt x="596" y="341"/>
                  </a:lnTo>
                  <a:lnTo>
                    <a:pt x="591" y="344"/>
                  </a:lnTo>
                  <a:lnTo>
                    <a:pt x="589" y="349"/>
                  </a:lnTo>
                  <a:lnTo>
                    <a:pt x="588" y="354"/>
                  </a:lnTo>
                  <a:lnTo>
                    <a:pt x="587" y="367"/>
                  </a:lnTo>
                  <a:lnTo>
                    <a:pt x="586" y="379"/>
                  </a:lnTo>
                  <a:lnTo>
                    <a:pt x="584" y="389"/>
                  </a:lnTo>
                  <a:lnTo>
                    <a:pt x="582" y="399"/>
                  </a:lnTo>
                  <a:lnTo>
                    <a:pt x="575" y="418"/>
                  </a:lnTo>
                  <a:lnTo>
                    <a:pt x="567" y="433"/>
                  </a:lnTo>
                  <a:lnTo>
                    <a:pt x="553" y="455"/>
                  </a:lnTo>
                  <a:lnTo>
                    <a:pt x="546" y="461"/>
                  </a:lnTo>
                  <a:lnTo>
                    <a:pt x="544" y="464"/>
                  </a:lnTo>
                  <a:lnTo>
                    <a:pt x="543" y="467"/>
                  </a:lnTo>
                  <a:lnTo>
                    <a:pt x="542" y="470"/>
                  </a:lnTo>
                  <a:lnTo>
                    <a:pt x="541" y="473"/>
                  </a:lnTo>
                  <a:lnTo>
                    <a:pt x="541" y="587"/>
                  </a:lnTo>
                  <a:lnTo>
                    <a:pt x="542" y="591"/>
                  </a:lnTo>
                  <a:lnTo>
                    <a:pt x="544" y="595"/>
                  </a:lnTo>
                  <a:lnTo>
                    <a:pt x="548" y="598"/>
                  </a:lnTo>
                  <a:lnTo>
                    <a:pt x="552" y="601"/>
                  </a:lnTo>
                  <a:lnTo>
                    <a:pt x="568" y="607"/>
                  </a:lnTo>
                  <a:lnTo>
                    <a:pt x="584" y="612"/>
                  </a:lnTo>
                  <a:lnTo>
                    <a:pt x="600" y="619"/>
                  </a:lnTo>
                  <a:lnTo>
                    <a:pt x="615" y="624"/>
                  </a:lnTo>
                  <a:lnTo>
                    <a:pt x="656" y="639"/>
                  </a:lnTo>
                  <a:lnTo>
                    <a:pt x="693" y="653"/>
                  </a:lnTo>
                  <a:lnTo>
                    <a:pt x="729" y="667"/>
                  </a:lnTo>
                  <a:lnTo>
                    <a:pt x="760" y="681"/>
                  </a:lnTo>
                  <a:lnTo>
                    <a:pt x="774" y="688"/>
                  </a:lnTo>
                  <a:lnTo>
                    <a:pt x="787" y="695"/>
                  </a:lnTo>
                  <a:lnTo>
                    <a:pt x="797" y="702"/>
                  </a:lnTo>
                  <a:lnTo>
                    <a:pt x="808" y="710"/>
                  </a:lnTo>
                  <a:lnTo>
                    <a:pt x="818" y="717"/>
                  </a:lnTo>
                  <a:lnTo>
                    <a:pt x="825" y="725"/>
                  </a:lnTo>
                  <a:lnTo>
                    <a:pt x="832" y="732"/>
                  </a:lnTo>
                  <a:lnTo>
                    <a:pt x="836" y="740"/>
                  </a:lnTo>
                  <a:lnTo>
                    <a:pt x="846" y="759"/>
                  </a:lnTo>
                  <a:lnTo>
                    <a:pt x="852" y="780"/>
                  </a:lnTo>
                  <a:lnTo>
                    <a:pt x="858" y="798"/>
                  </a:lnTo>
                  <a:lnTo>
                    <a:pt x="863" y="816"/>
                  </a:lnTo>
                  <a:lnTo>
                    <a:pt x="869" y="848"/>
                  </a:lnTo>
                  <a:lnTo>
                    <a:pt x="871" y="872"/>
                  </a:lnTo>
                  <a:lnTo>
                    <a:pt x="31" y="872"/>
                  </a:lnTo>
                  <a:close/>
                  <a:moveTo>
                    <a:pt x="863" y="727"/>
                  </a:moveTo>
                  <a:lnTo>
                    <a:pt x="857" y="716"/>
                  </a:lnTo>
                  <a:lnTo>
                    <a:pt x="850" y="708"/>
                  </a:lnTo>
                  <a:lnTo>
                    <a:pt x="841" y="698"/>
                  </a:lnTo>
                  <a:lnTo>
                    <a:pt x="832" y="690"/>
                  </a:lnTo>
                  <a:lnTo>
                    <a:pt x="821" y="682"/>
                  </a:lnTo>
                  <a:lnTo>
                    <a:pt x="808" y="673"/>
                  </a:lnTo>
                  <a:lnTo>
                    <a:pt x="795" y="666"/>
                  </a:lnTo>
                  <a:lnTo>
                    <a:pt x="780" y="657"/>
                  </a:lnTo>
                  <a:lnTo>
                    <a:pt x="747" y="642"/>
                  </a:lnTo>
                  <a:lnTo>
                    <a:pt x="710" y="627"/>
                  </a:lnTo>
                  <a:lnTo>
                    <a:pt x="670" y="612"/>
                  </a:lnTo>
                  <a:lnTo>
                    <a:pt x="626" y="596"/>
                  </a:lnTo>
                  <a:lnTo>
                    <a:pt x="613" y="591"/>
                  </a:lnTo>
                  <a:lnTo>
                    <a:pt x="599" y="587"/>
                  </a:lnTo>
                  <a:lnTo>
                    <a:pt x="585" y="581"/>
                  </a:lnTo>
                  <a:lnTo>
                    <a:pt x="571" y="576"/>
                  </a:lnTo>
                  <a:lnTo>
                    <a:pt x="571" y="478"/>
                  </a:lnTo>
                  <a:lnTo>
                    <a:pt x="578" y="473"/>
                  </a:lnTo>
                  <a:lnTo>
                    <a:pt x="584" y="464"/>
                  </a:lnTo>
                  <a:lnTo>
                    <a:pt x="590" y="453"/>
                  </a:lnTo>
                  <a:lnTo>
                    <a:pt x="598" y="440"/>
                  </a:lnTo>
                  <a:lnTo>
                    <a:pt x="605" y="424"/>
                  </a:lnTo>
                  <a:lnTo>
                    <a:pt x="611" y="406"/>
                  </a:lnTo>
                  <a:lnTo>
                    <a:pt x="614" y="397"/>
                  </a:lnTo>
                  <a:lnTo>
                    <a:pt x="615" y="386"/>
                  </a:lnTo>
                  <a:lnTo>
                    <a:pt x="617" y="375"/>
                  </a:lnTo>
                  <a:lnTo>
                    <a:pt x="618" y="364"/>
                  </a:lnTo>
                  <a:lnTo>
                    <a:pt x="624" y="358"/>
                  </a:lnTo>
                  <a:lnTo>
                    <a:pt x="629" y="350"/>
                  </a:lnTo>
                  <a:lnTo>
                    <a:pt x="633" y="340"/>
                  </a:lnTo>
                  <a:lnTo>
                    <a:pt x="638" y="328"/>
                  </a:lnTo>
                  <a:lnTo>
                    <a:pt x="639" y="319"/>
                  </a:lnTo>
                  <a:lnTo>
                    <a:pt x="640" y="308"/>
                  </a:lnTo>
                  <a:lnTo>
                    <a:pt x="640" y="297"/>
                  </a:lnTo>
                  <a:lnTo>
                    <a:pt x="639" y="287"/>
                  </a:lnTo>
                  <a:lnTo>
                    <a:pt x="635" y="278"/>
                  </a:lnTo>
                  <a:lnTo>
                    <a:pt x="632" y="268"/>
                  </a:lnTo>
                  <a:lnTo>
                    <a:pt x="627" y="261"/>
                  </a:lnTo>
                  <a:lnTo>
                    <a:pt x="620" y="253"/>
                  </a:lnTo>
                  <a:lnTo>
                    <a:pt x="623" y="248"/>
                  </a:lnTo>
                  <a:lnTo>
                    <a:pt x="625" y="242"/>
                  </a:lnTo>
                  <a:lnTo>
                    <a:pt x="631" y="227"/>
                  </a:lnTo>
                  <a:lnTo>
                    <a:pt x="638" y="209"/>
                  </a:lnTo>
                  <a:lnTo>
                    <a:pt x="644" y="190"/>
                  </a:lnTo>
                  <a:lnTo>
                    <a:pt x="649" y="170"/>
                  </a:lnTo>
                  <a:lnTo>
                    <a:pt x="655" y="148"/>
                  </a:lnTo>
                  <a:lnTo>
                    <a:pt x="657" y="127"/>
                  </a:lnTo>
                  <a:lnTo>
                    <a:pt x="658" y="116"/>
                  </a:lnTo>
                  <a:lnTo>
                    <a:pt x="658" y="106"/>
                  </a:lnTo>
                  <a:lnTo>
                    <a:pt x="657" y="96"/>
                  </a:lnTo>
                  <a:lnTo>
                    <a:pt x="656" y="86"/>
                  </a:lnTo>
                  <a:lnTo>
                    <a:pt x="653" y="75"/>
                  </a:lnTo>
                  <a:lnTo>
                    <a:pt x="648" y="64"/>
                  </a:lnTo>
                  <a:lnTo>
                    <a:pt x="642" y="56"/>
                  </a:lnTo>
                  <a:lnTo>
                    <a:pt x="634" y="47"/>
                  </a:lnTo>
                  <a:lnTo>
                    <a:pt x="625" y="40"/>
                  </a:lnTo>
                  <a:lnTo>
                    <a:pt x="615" y="32"/>
                  </a:lnTo>
                  <a:lnTo>
                    <a:pt x="604" y="26"/>
                  </a:lnTo>
                  <a:lnTo>
                    <a:pt x="593" y="21"/>
                  </a:lnTo>
                  <a:lnTo>
                    <a:pt x="580" y="15"/>
                  </a:lnTo>
                  <a:lnTo>
                    <a:pt x="566" y="12"/>
                  </a:lnTo>
                  <a:lnTo>
                    <a:pt x="552" y="8"/>
                  </a:lnTo>
                  <a:lnTo>
                    <a:pt x="538" y="6"/>
                  </a:lnTo>
                  <a:lnTo>
                    <a:pt x="523" y="2"/>
                  </a:lnTo>
                  <a:lnTo>
                    <a:pt x="508" y="1"/>
                  </a:lnTo>
                  <a:lnTo>
                    <a:pt x="493" y="0"/>
                  </a:lnTo>
                  <a:lnTo>
                    <a:pt x="478" y="0"/>
                  </a:lnTo>
                  <a:lnTo>
                    <a:pt x="455" y="0"/>
                  </a:lnTo>
                  <a:lnTo>
                    <a:pt x="432" y="3"/>
                  </a:lnTo>
                  <a:lnTo>
                    <a:pt x="409" y="7"/>
                  </a:lnTo>
                  <a:lnTo>
                    <a:pt x="388" y="12"/>
                  </a:lnTo>
                  <a:lnTo>
                    <a:pt x="378" y="16"/>
                  </a:lnTo>
                  <a:lnTo>
                    <a:pt x="368" y="19"/>
                  </a:lnTo>
                  <a:lnTo>
                    <a:pt x="359" y="25"/>
                  </a:lnTo>
                  <a:lnTo>
                    <a:pt x="351" y="29"/>
                  </a:lnTo>
                  <a:lnTo>
                    <a:pt x="344" y="36"/>
                  </a:lnTo>
                  <a:lnTo>
                    <a:pt x="337" y="41"/>
                  </a:lnTo>
                  <a:lnTo>
                    <a:pt x="331" y="48"/>
                  </a:lnTo>
                  <a:lnTo>
                    <a:pt x="327" y="55"/>
                  </a:lnTo>
                  <a:lnTo>
                    <a:pt x="319" y="56"/>
                  </a:lnTo>
                  <a:lnTo>
                    <a:pt x="312" y="58"/>
                  </a:lnTo>
                  <a:lnTo>
                    <a:pt x="304" y="60"/>
                  </a:lnTo>
                  <a:lnTo>
                    <a:pt x="298" y="63"/>
                  </a:lnTo>
                  <a:lnTo>
                    <a:pt x="291" y="67"/>
                  </a:lnTo>
                  <a:lnTo>
                    <a:pt x="286" y="71"/>
                  </a:lnTo>
                  <a:lnTo>
                    <a:pt x="281" y="76"/>
                  </a:lnTo>
                  <a:lnTo>
                    <a:pt x="275" y="82"/>
                  </a:lnTo>
                  <a:lnTo>
                    <a:pt x="270" y="90"/>
                  </a:lnTo>
                  <a:lnTo>
                    <a:pt x="267" y="99"/>
                  </a:lnTo>
                  <a:lnTo>
                    <a:pt x="263" y="110"/>
                  </a:lnTo>
                  <a:lnTo>
                    <a:pt x="261" y="119"/>
                  </a:lnTo>
                  <a:lnTo>
                    <a:pt x="260" y="130"/>
                  </a:lnTo>
                  <a:lnTo>
                    <a:pt x="260" y="141"/>
                  </a:lnTo>
                  <a:lnTo>
                    <a:pt x="260" y="152"/>
                  </a:lnTo>
                  <a:lnTo>
                    <a:pt x="261" y="163"/>
                  </a:lnTo>
                  <a:lnTo>
                    <a:pt x="264" y="186"/>
                  </a:lnTo>
                  <a:lnTo>
                    <a:pt x="270" y="207"/>
                  </a:lnTo>
                  <a:lnTo>
                    <a:pt x="275" y="226"/>
                  </a:lnTo>
                  <a:lnTo>
                    <a:pt x="281" y="244"/>
                  </a:lnTo>
                  <a:lnTo>
                    <a:pt x="282" y="249"/>
                  </a:lnTo>
                  <a:lnTo>
                    <a:pt x="283" y="252"/>
                  </a:lnTo>
                  <a:lnTo>
                    <a:pt x="276" y="260"/>
                  </a:lnTo>
                  <a:lnTo>
                    <a:pt x="271" y="268"/>
                  </a:lnTo>
                  <a:lnTo>
                    <a:pt x="267" y="277"/>
                  </a:lnTo>
                  <a:lnTo>
                    <a:pt x="264" y="287"/>
                  </a:lnTo>
                  <a:lnTo>
                    <a:pt x="263" y="297"/>
                  </a:lnTo>
                  <a:lnTo>
                    <a:pt x="262" y="308"/>
                  </a:lnTo>
                  <a:lnTo>
                    <a:pt x="263" y="319"/>
                  </a:lnTo>
                  <a:lnTo>
                    <a:pt x="266" y="328"/>
                  </a:lnTo>
                  <a:lnTo>
                    <a:pt x="269" y="340"/>
                  </a:lnTo>
                  <a:lnTo>
                    <a:pt x="273" y="350"/>
                  </a:lnTo>
                  <a:lnTo>
                    <a:pt x="278" y="358"/>
                  </a:lnTo>
                  <a:lnTo>
                    <a:pt x="285" y="364"/>
                  </a:lnTo>
                  <a:lnTo>
                    <a:pt x="286" y="375"/>
                  </a:lnTo>
                  <a:lnTo>
                    <a:pt x="287" y="385"/>
                  </a:lnTo>
                  <a:lnTo>
                    <a:pt x="289" y="396"/>
                  </a:lnTo>
                  <a:lnTo>
                    <a:pt x="291" y="404"/>
                  </a:lnTo>
                  <a:lnTo>
                    <a:pt x="298" y="421"/>
                  </a:lnTo>
                  <a:lnTo>
                    <a:pt x="304" y="437"/>
                  </a:lnTo>
                  <a:lnTo>
                    <a:pt x="312" y="448"/>
                  </a:lnTo>
                  <a:lnTo>
                    <a:pt x="319" y="459"/>
                  </a:lnTo>
                  <a:lnTo>
                    <a:pt x="326" y="467"/>
                  </a:lnTo>
                  <a:lnTo>
                    <a:pt x="331" y="473"/>
                  </a:lnTo>
                  <a:lnTo>
                    <a:pt x="331" y="576"/>
                  </a:lnTo>
                  <a:lnTo>
                    <a:pt x="317" y="581"/>
                  </a:lnTo>
                  <a:lnTo>
                    <a:pt x="303" y="587"/>
                  </a:lnTo>
                  <a:lnTo>
                    <a:pt x="290" y="591"/>
                  </a:lnTo>
                  <a:lnTo>
                    <a:pt x="277" y="596"/>
                  </a:lnTo>
                  <a:lnTo>
                    <a:pt x="233" y="612"/>
                  </a:lnTo>
                  <a:lnTo>
                    <a:pt x="193" y="627"/>
                  </a:lnTo>
                  <a:lnTo>
                    <a:pt x="155" y="642"/>
                  </a:lnTo>
                  <a:lnTo>
                    <a:pt x="123" y="658"/>
                  </a:lnTo>
                  <a:lnTo>
                    <a:pt x="108" y="666"/>
                  </a:lnTo>
                  <a:lnTo>
                    <a:pt x="94" y="673"/>
                  </a:lnTo>
                  <a:lnTo>
                    <a:pt x="82" y="682"/>
                  </a:lnTo>
                  <a:lnTo>
                    <a:pt x="70" y="690"/>
                  </a:lnTo>
                  <a:lnTo>
                    <a:pt x="61" y="698"/>
                  </a:lnTo>
                  <a:lnTo>
                    <a:pt x="52" y="708"/>
                  </a:lnTo>
                  <a:lnTo>
                    <a:pt x="46" y="716"/>
                  </a:lnTo>
                  <a:lnTo>
                    <a:pt x="39" y="727"/>
                  </a:lnTo>
                  <a:lnTo>
                    <a:pt x="33" y="741"/>
                  </a:lnTo>
                  <a:lnTo>
                    <a:pt x="26" y="756"/>
                  </a:lnTo>
                  <a:lnTo>
                    <a:pt x="21" y="770"/>
                  </a:lnTo>
                  <a:lnTo>
                    <a:pt x="17" y="784"/>
                  </a:lnTo>
                  <a:lnTo>
                    <a:pt x="10" y="811"/>
                  </a:lnTo>
                  <a:lnTo>
                    <a:pt x="5" y="835"/>
                  </a:lnTo>
                  <a:lnTo>
                    <a:pt x="3" y="856"/>
                  </a:lnTo>
                  <a:lnTo>
                    <a:pt x="1" y="872"/>
                  </a:lnTo>
                  <a:lnTo>
                    <a:pt x="1" y="882"/>
                  </a:lnTo>
                  <a:lnTo>
                    <a:pt x="0" y="887"/>
                  </a:lnTo>
                  <a:lnTo>
                    <a:pt x="1" y="890"/>
                  </a:lnTo>
                  <a:lnTo>
                    <a:pt x="2" y="893"/>
                  </a:lnTo>
                  <a:lnTo>
                    <a:pt x="3" y="895"/>
                  </a:lnTo>
                  <a:lnTo>
                    <a:pt x="5" y="898"/>
                  </a:lnTo>
                  <a:lnTo>
                    <a:pt x="7" y="900"/>
                  </a:lnTo>
                  <a:lnTo>
                    <a:pt x="9" y="901"/>
                  </a:lnTo>
                  <a:lnTo>
                    <a:pt x="12" y="902"/>
                  </a:lnTo>
                  <a:lnTo>
                    <a:pt x="15" y="902"/>
                  </a:lnTo>
                  <a:lnTo>
                    <a:pt x="887" y="902"/>
                  </a:lnTo>
                  <a:lnTo>
                    <a:pt x="891" y="902"/>
                  </a:lnTo>
                  <a:lnTo>
                    <a:pt x="894" y="901"/>
                  </a:lnTo>
                  <a:lnTo>
                    <a:pt x="896" y="900"/>
                  </a:lnTo>
                  <a:lnTo>
                    <a:pt x="898" y="898"/>
                  </a:lnTo>
                  <a:lnTo>
                    <a:pt x="900" y="895"/>
                  </a:lnTo>
                  <a:lnTo>
                    <a:pt x="901" y="893"/>
                  </a:lnTo>
                  <a:lnTo>
                    <a:pt x="902" y="890"/>
                  </a:lnTo>
                  <a:lnTo>
                    <a:pt x="902" y="887"/>
                  </a:lnTo>
                  <a:lnTo>
                    <a:pt x="902" y="882"/>
                  </a:lnTo>
                  <a:lnTo>
                    <a:pt x="901" y="872"/>
                  </a:lnTo>
                  <a:lnTo>
                    <a:pt x="900" y="856"/>
                  </a:lnTo>
                  <a:lnTo>
                    <a:pt x="897" y="835"/>
                  </a:lnTo>
                  <a:lnTo>
                    <a:pt x="893" y="811"/>
                  </a:lnTo>
                  <a:lnTo>
                    <a:pt x="885" y="784"/>
                  </a:lnTo>
                  <a:lnTo>
                    <a:pt x="881" y="770"/>
                  </a:lnTo>
                  <a:lnTo>
                    <a:pt x="876" y="756"/>
                  </a:lnTo>
                  <a:lnTo>
                    <a:pt x="870" y="741"/>
                  </a:lnTo>
                  <a:lnTo>
                    <a:pt x="863" y="727"/>
                  </a:lnTo>
                  <a:close/>
                </a:path>
              </a:pathLst>
            </a:custGeom>
            <a:solidFill>
              <a:srgbClr val="3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99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F41089B7-FA8E-47C0-8950-B4257B3014D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400" dirty="0" err="1">
                <a:latin typeface="Lato" panose="020F0502020204030203" pitchFamily="34" charset="0"/>
              </a:rPr>
              <a:t>Responsibility</a:t>
            </a:r>
            <a:r>
              <a:rPr lang="pt-BR" sz="4400" dirty="0">
                <a:latin typeface="Lato" panose="020F0502020204030203" pitchFamily="34" charset="0"/>
              </a:rPr>
              <a:t> </a:t>
            </a:r>
            <a:r>
              <a:rPr lang="pt-BR" sz="4400" dirty="0" err="1">
                <a:latin typeface="Lato" panose="020F0502020204030203" pitchFamily="34" charset="0"/>
              </a:rPr>
              <a:t>assignment</a:t>
            </a:r>
            <a:endParaRPr lang="pt-BR" sz="4400" dirty="0">
              <a:latin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B88F4-5429-46AC-8AF1-BC2480E3B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12" y="315912"/>
            <a:ext cx="1552575" cy="352425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CAE6FB-267E-44AE-A488-410B5B50B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653180"/>
              </p:ext>
            </p:extLst>
          </p:nvPr>
        </p:nvGraphicFramePr>
        <p:xfrm>
          <a:off x="959957" y="2843229"/>
          <a:ext cx="6832600" cy="27387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95800">
                  <a:extLst>
                    <a:ext uri="{9D8B030D-6E8A-4147-A177-3AD203B41FA5}">
                      <a16:colId xmlns:a16="http://schemas.microsoft.com/office/drawing/2014/main" val="296257215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364391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22406438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143586758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57364084"/>
                    </a:ext>
                  </a:extLst>
                </a:gridCol>
              </a:tblGrid>
              <a:tr h="147193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200" u="none" strike="noStrike" dirty="0">
                          <a:effectLst/>
                        </a:rPr>
                        <a:t>RACI</a:t>
                      </a:r>
                      <a:endParaRPr lang="pt-BR" sz="3200" b="0" i="0" u="none" strike="noStrike" dirty="0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Bruno Kieling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vert="vert27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Bruno Silva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vert="vert27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Clairo Dornes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vert="vert27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Deivid Soares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vert="vert27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646412"/>
                  </a:ext>
                </a:extLst>
              </a:tr>
              <a:tr h="2527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Stage 1 – Deploy Landing Zone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R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-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767320"/>
                  </a:ext>
                </a:extLst>
              </a:tr>
              <a:tr h="2527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Stage 2 – Deploy Replication System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R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-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735366"/>
                  </a:ext>
                </a:extLst>
              </a:tr>
              <a:tr h="2527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Stage 3 – FailOver the Enviromment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IA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R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R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IA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165335"/>
                  </a:ext>
                </a:extLst>
              </a:tr>
              <a:tr h="2527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Stage 4 -  Post Go Live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CI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R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R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-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533082"/>
                  </a:ext>
                </a:extLst>
              </a:tr>
              <a:tr h="25273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u="none" strike="noStrike">
                          <a:effectLst/>
                        </a:rPr>
                        <a:t>Stage 5 - Documentation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CA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IA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Fira Sans" panose="020B05030500000200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14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25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5E4A15-C0AF-4318-B4C5-21BF0EA95738}"/>
              </a:ext>
            </a:extLst>
          </p:cNvPr>
          <p:cNvSpPr/>
          <p:nvPr/>
        </p:nvSpPr>
        <p:spPr>
          <a:xfrm>
            <a:off x="2260442" y="1687695"/>
            <a:ext cx="3603461" cy="3916151"/>
          </a:xfrm>
          <a:prstGeom prst="rect">
            <a:avLst/>
          </a:prstGeom>
          <a:solidFill>
            <a:srgbClr val="3A5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715B79-89BE-4843-85D8-826495099554}"/>
              </a:ext>
            </a:extLst>
          </p:cNvPr>
          <p:cNvSpPr>
            <a:spLocks noGrp="1"/>
          </p:cNvSpPr>
          <p:nvPr/>
        </p:nvSpPr>
        <p:spPr>
          <a:xfrm>
            <a:off x="976311" y="542824"/>
            <a:ext cx="10515600" cy="83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ID" dirty="0">
                <a:latin typeface="Lato" panose="020F0502020204030203" pitchFamily="34" charset="0"/>
                <a:cs typeface="+mj-cs"/>
              </a:rPr>
              <a:t>PROJECT TIMELINE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B4636A-C91D-46B2-9860-338FBFEE3691}"/>
              </a:ext>
            </a:extLst>
          </p:cNvPr>
          <p:cNvSpPr/>
          <p:nvPr/>
        </p:nvSpPr>
        <p:spPr>
          <a:xfrm>
            <a:off x="2671604" y="1869825"/>
            <a:ext cx="449262" cy="2636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4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Time</a:t>
            </a:r>
            <a:endParaRPr lang="en-ID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B1E0F6-BB43-4522-A9CE-7EA03F75A3C8}"/>
              </a:ext>
            </a:extLst>
          </p:cNvPr>
          <p:cNvSpPr/>
          <p:nvPr/>
        </p:nvSpPr>
        <p:spPr>
          <a:xfrm>
            <a:off x="2538252" y="2373424"/>
            <a:ext cx="3325651" cy="5137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Stage 1 – Deploy Landing Zone</a:t>
            </a:r>
            <a:endParaRPr lang="en-ID" sz="14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6B66CA-0231-4086-B99A-3AF858099EDE}"/>
              </a:ext>
            </a:extLst>
          </p:cNvPr>
          <p:cNvSpPr/>
          <p:nvPr/>
        </p:nvSpPr>
        <p:spPr>
          <a:xfrm>
            <a:off x="2538253" y="3104720"/>
            <a:ext cx="3385346" cy="263619"/>
          </a:xfrm>
          <a:prstGeom prst="rect">
            <a:avLst/>
          </a:prstGeom>
        </p:spPr>
        <p:txBody>
          <a:bodyPr wrap="square" lIns="14400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4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Stage 2 – Deploy Replication System</a:t>
            </a:r>
            <a:endParaRPr lang="en-ID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BE4DF8-CC3E-4638-A764-75E0F6F7E53F}"/>
              </a:ext>
            </a:extLst>
          </p:cNvPr>
          <p:cNvSpPr/>
          <p:nvPr/>
        </p:nvSpPr>
        <p:spPr>
          <a:xfrm>
            <a:off x="2538252" y="3585914"/>
            <a:ext cx="3325651" cy="5137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Stage 3 – </a:t>
            </a:r>
            <a:r>
              <a:rPr lang="en-ID" sz="14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FailOver</a:t>
            </a:r>
            <a:r>
              <a:rPr lang="en-ID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the </a:t>
            </a:r>
            <a:r>
              <a:rPr lang="en-ID" sz="14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Enviromment</a:t>
            </a:r>
            <a:endParaRPr lang="en-ID" sz="14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948683-401B-4F38-AEEE-48BD7F767AB1}"/>
              </a:ext>
            </a:extLst>
          </p:cNvPr>
          <p:cNvSpPr/>
          <p:nvPr/>
        </p:nvSpPr>
        <p:spPr>
          <a:xfrm>
            <a:off x="2538253" y="4317210"/>
            <a:ext cx="4151111" cy="263619"/>
          </a:xfrm>
          <a:prstGeom prst="rect">
            <a:avLst/>
          </a:prstGeom>
        </p:spPr>
        <p:txBody>
          <a:bodyPr wrap="square" lIns="14400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4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Stage 4 -  Post Go Live</a:t>
            </a:r>
            <a:endParaRPr lang="en-ID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F6D86-356B-4544-B5E1-006DC32812B7}"/>
              </a:ext>
            </a:extLst>
          </p:cNvPr>
          <p:cNvSpPr/>
          <p:nvPr/>
        </p:nvSpPr>
        <p:spPr>
          <a:xfrm>
            <a:off x="2538252" y="4798404"/>
            <a:ext cx="3325651" cy="5137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0" rIns="0" bIns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Stage 5 - Documentation</a:t>
            </a:r>
            <a:endParaRPr lang="en-ID" sz="14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ADEB87-DD2E-413D-ABE4-1190B31F957B}"/>
              </a:ext>
            </a:extLst>
          </p:cNvPr>
          <p:cNvCxnSpPr>
            <a:cxnSpLocks/>
          </p:cNvCxnSpPr>
          <p:nvPr/>
        </p:nvCxnSpPr>
        <p:spPr>
          <a:xfrm>
            <a:off x="5861573" y="1879162"/>
            <a:ext cx="0" cy="4067817"/>
          </a:xfrm>
          <a:prstGeom prst="line">
            <a:avLst/>
          </a:prstGeom>
          <a:ln>
            <a:solidFill>
              <a:srgbClr val="0FA5B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3F1E79-C24F-492D-B1D9-D9F10F7056CF}"/>
              </a:ext>
            </a:extLst>
          </p:cNvPr>
          <p:cNvCxnSpPr>
            <a:cxnSpLocks/>
          </p:cNvCxnSpPr>
          <p:nvPr/>
        </p:nvCxnSpPr>
        <p:spPr>
          <a:xfrm>
            <a:off x="6642288" y="1879162"/>
            <a:ext cx="0" cy="4067817"/>
          </a:xfrm>
          <a:prstGeom prst="line">
            <a:avLst/>
          </a:prstGeom>
          <a:ln>
            <a:solidFill>
              <a:srgbClr val="0FA5B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332C00-5B79-4687-AE0E-CABCFEAD28FA}"/>
              </a:ext>
            </a:extLst>
          </p:cNvPr>
          <p:cNvSpPr/>
          <p:nvPr/>
        </p:nvSpPr>
        <p:spPr>
          <a:xfrm>
            <a:off x="5979543" y="1976840"/>
            <a:ext cx="629107" cy="2636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Day 1</a:t>
            </a:r>
            <a:endParaRPr lang="en-ID" sz="14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2E9A5D1-34FE-45F3-B861-B7F8F5A49BAA}"/>
              </a:ext>
            </a:extLst>
          </p:cNvPr>
          <p:cNvCxnSpPr>
            <a:cxnSpLocks/>
          </p:cNvCxnSpPr>
          <p:nvPr/>
        </p:nvCxnSpPr>
        <p:spPr>
          <a:xfrm>
            <a:off x="7427302" y="1879162"/>
            <a:ext cx="0" cy="4067817"/>
          </a:xfrm>
          <a:prstGeom prst="line">
            <a:avLst/>
          </a:prstGeom>
          <a:ln>
            <a:solidFill>
              <a:srgbClr val="0FA5B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68DEA1-C00B-4CCF-8FCA-22BD2EB97BD3}"/>
              </a:ext>
            </a:extLst>
          </p:cNvPr>
          <p:cNvCxnSpPr>
            <a:cxnSpLocks/>
          </p:cNvCxnSpPr>
          <p:nvPr/>
        </p:nvCxnSpPr>
        <p:spPr>
          <a:xfrm>
            <a:off x="8212316" y="1879162"/>
            <a:ext cx="0" cy="4067817"/>
          </a:xfrm>
          <a:prstGeom prst="line">
            <a:avLst/>
          </a:prstGeom>
          <a:ln>
            <a:solidFill>
              <a:srgbClr val="0FA5B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AC54FE-2139-4490-BDB3-627A1AB446C0}"/>
              </a:ext>
            </a:extLst>
          </p:cNvPr>
          <p:cNvCxnSpPr>
            <a:cxnSpLocks/>
          </p:cNvCxnSpPr>
          <p:nvPr/>
        </p:nvCxnSpPr>
        <p:spPr>
          <a:xfrm>
            <a:off x="8967826" y="1869825"/>
            <a:ext cx="0" cy="4067817"/>
          </a:xfrm>
          <a:prstGeom prst="line">
            <a:avLst/>
          </a:prstGeom>
          <a:ln>
            <a:solidFill>
              <a:srgbClr val="0FA5B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EAFA2B0-3473-42DD-9CC5-CC8138FDF6AB}"/>
              </a:ext>
            </a:extLst>
          </p:cNvPr>
          <p:cNvSpPr/>
          <p:nvPr/>
        </p:nvSpPr>
        <p:spPr>
          <a:xfrm>
            <a:off x="5861566" y="2373424"/>
            <a:ext cx="780722" cy="513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5076A0-9074-41C6-9CA3-486061329A7E}"/>
              </a:ext>
            </a:extLst>
          </p:cNvPr>
          <p:cNvSpPr/>
          <p:nvPr/>
        </p:nvSpPr>
        <p:spPr>
          <a:xfrm>
            <a:off x="5848184" y="2963406"/>
            <a:ext cx="1579117" cy="5137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D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C18A088-376E-4BA5-8414-5B504CFEA4FE}"/>
              </a:ext>
            </a:extLst>
          </p:cNvPr>
          <p:cNvSpPr/>
          <p:nvPr/>
        </p:nvSpPr>
        <p:spPr>
          <a:xfrm>
            <a:off x="6735052" y="1976839"/>
            <a:ext cx="629107" cy="2636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Day 2</a:t>
            </a:r>
            <a:endParaRPr lang="en-ID" sz="14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D0ADF1-EB88-4F1D-B4FC-94B2B222FF39}"/>
              </a:ext>
            </a:extLst>
          </p:cNvPr>
          <p:cNvSpPr/>
          <p:nvPr/>
        </p:nvSpPr>
        <p:spPr>
          <a:xfrm>
            <a:off x="7493164" y="1976839"/>
            <a:ext cx="629107" cy="2636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Day3</a:t>
            </a:r>
            <a:endParaRPr lang="en-ID" sz="14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023D3B-3541-42A3-AC4B-0F37FA6551A9}"/>
              </a:ext>
            </a:extLst>
          </p:cNvPr>
          <p:cNvSpPr/>
          <p:nvPr/>
        </p:nvSpPr>
        <p:spPr>
          <a:xfrm>
            <a:off x="7420674" y="3585914"/>
            <a:ext cx="785731" cy="513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A1A5D60-1634-42DC-A87B-CF0F87BD302D}"/>
              </a:ext>
            </a:extLst>
          </p:cNvPr>
          <p:cNvSpPr/>
          <p:nvPr/>
        </p:nvSpPr>
        <p:spPr>
          <a:xfrm>
            <a:off x="7885407" y="4192159"/>
            <a:ext cx="1082420" cy="5137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D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3002E4-85DB-4A15-A7DB-93916839A93E}"/>
              </a:ext>
            </a:extLst>
          </p:cNvPr>
          <p:cNvSpPr/>
          <p:nvPr/>
        </p:nvSpPr>
        <p:spPr>
          <a:xfrm>
            <a:off x="8206404" y="4814667"/>
            <a:ext cx="761422" cy="513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79AB0E2-9F9D-49E6-8BE8-437A236ECA99}"/>
              </a:ext>
            </a:extLst>
          </p:cNvPr>
          <p:cNvSpPr/>
          <p:nvPr/>
        </p:nvSpPr>
        <p:spPr>
          <a:xfrm>
            <a:off x="8237527" y="2001634"/>
            <a:ext cx="629107" cy="2636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Day4</a:t>
            </a:r>
            <a:endParaRPr lang="en-ID" sz="14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000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1F35A49-B48E-4799-8FB7-BC811C086B4F}"/>
              </a:ext>
            </a:extLst>
          </p:cNvPr>
          <p:cNvGrpSpPr/>
          <p:nvPr/>
        </p:nvGrpSpPr>
        <p:grpSpPr>
          <a:xfrm>
            <a:off x="458338" y="6127149"/>
            <a:ext cx="2672116" cy="475830"/>
            <a:chOff x="439676" y="6127149"/>
            <a:chExt cx="2672116" cy="475830"/>
          </a:xfrm>
        </p:grpSpPr>
        <p:pic>
          <p:nvPicPr>
            <p:cNvPr id="14" name="Imagem 13" descr="Uma imagem contendo clip-art&#10;&#10;Descrição gerada com alta confiança">
              <a:extLst>
                <a:ext uri="{FF2B5EF4-FFF2-40B4-BE49-F238E27FC236}">
                  <a16:creationId xmlns:a16="http://schemas.microsoft.com/office/drawing/2014/main" id="{D268D207-6FFC-43F3-91ED-90B145FA4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676" y="6127149"/>
              <a:ext cx="475830" cy="475830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A818B322-0C37-43B7-AB5F-0111D458AB0B}"/>
                </a:ext>
              </a:extLst>
            </p:cNvPr>
            <p:cNvSpPr txBox="1"/>
            <p:nvPr/>
          </p:nvSpPr>
          <p:spPr>
            <a:xfrm>
              <a:off x="836200" y="6180398"/>
              <a:ext cx="2275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dirty="0">
                  <a:solidFill>
                    <a:schemeClr val="bg1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eduardokieling.com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18C396B-9E45-44EC-A5ED-1D899B849FA3}"/>
              </a:ext>
            </a:extLst>
          </p:cNvPr>
          <p:cNvGrpSpPr/>
          <p:nvPr/>
        </p:nvGrpSpPr>
        <p:grpSpPr>
          <a:xfrm>
            <a:off x="6505545" y="6108487"/>
            <a:ext cx="2364312" cy="475830"/>
            <a:chOff x="6451093" y="6108487"/>
            <a:chExt cx="2364312" cy="47583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1722B55C-BEC8-439A-8D00-4513AFBB9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1093" y="6108487"/>
              <a:ext cx="475830" cy="475830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02BF9573-CB16-425A-96E2-CDC8AE22FCC2}"/>
                </a:ext>
              </a:extLst>
            </p:cNvPr>
            <p:cNvSpPr txBox="1"/>
            <p:nvPr/>
          </p:nvSpPr>
          <p:spPr>
            <a:xfrm>
              <a:off x="6916406" y="6180398"/>
              <a:ext cx="1898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/</a:t>
              </a:r>
              <a:r>
                <a:rPr lang="pt-BR" dirty="0" err="1">
                  <a:solidFill>
                    <a:schemeClr val="bg1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eduardokieling</a:t>
              </a:r>
              <a:endParaRPr lang="pt-BR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ED4DEC-B034-4ED2-9DDB-497EF66DF96A}"/>
              </a:ext>
            </a:extLst>
          </p:cNvPr>
          <p:cNvGrpSpPr/>
          <p:nvPr/>
        </p:nvGrpSpPr>
        <p:grpSpPr>
          <a:xfrm>
            <a:off x="3689904" y="6127149"/>
            <a:ext cx="2330839" cy="475830"/>
            <a:chOff x="3692227" y="6127149"/>
            <a:chExt cx="2330839" cy="475830"/>
          </a:xfrm>
        </p:grpSpPr>
        <p:pic>
          <p:nvPicPr>
            <p:cNvPr id="12" name="Imagem 11" descr="Uma imagem contendo machado&#10;&#10;Descrição gerada com muito alta confiança">
              <a:extLst>
                <a:ext uri="{FF2B5EF4-FFF2-40B4-BE49-F238E27FC236}">
                  <a16:creationId xmlns:a16="http://schemas.microsoft.com/office/drawing/2014/main" id="{0A1989DC-D5F6-4E0A-8BAC-F578A3DDE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2227" y="6127149"/>
              <a:ext cx="475830" cy="47583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5156915E-37D4-4E92-A1CF-1AD2ACA66FDC}"/>
                </a:ext>
              </a:extLst>
            </p:cNvPr>
            <p:cNvSpPr txBox="1"/>
            <p:nvPr/>
          </p:nvSpPr>
          <p:spPr>
            <a:xfrm>
              <a:off x="4124067" y="6180398"/>
              <a:ext cx="1898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@</a:t>
              </a:r>
              <a:r>
                <a:rPr lang="pt-BR" dirty="0" err="1">
                  <a:solidFill>
                    <a:schemeClr val="bg1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edukieling</a:t>
              </a:r>
              <a:endParaRPr lang="pt-BR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CED9744-AB06-494F-A013-28A27E69E2E8}"/>
              </a:ext>
            </a:extLst>
          </p:cNvPr>
          <p:cNvGrpSpPr/>
          <p:nvPr/>
        </p:nvGrpSpPr>
        <p:grpSpPr>
          <a:xfrm>
            <a:off x="9391982" y="6127149"/>
            <a:ext cx="2376910" cy="475831"/>
            <a:chOff x="9373320" y="6127149"/>
            <a:chExt cx="2376910" cy="475831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6F57FE33-C20F-41C6-B858-6F233F024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3320" y="6127149"/>
              <a:ext cx="475831" cy="475831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366F6639-68DC-4308-993B-DA4654378063}"/>
                </a:ext>
              </a:extLst>
            </p:cNvPr>
            <p:cNvSpPr txBox="1"/>
            <p:nvPr/>
          </p:nvSpPr>
          <p:spPr>
            <a:xfrm>
              <a:off x="9851231" y="6180398"/>
              <a:ext cx="1898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err="1">
                  <a:solidFill>
                    <a:schemeClr val="bg1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eduardokieling</a:t>
              </a:r>
              <a:endParaRPr lang="pt-BR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3D7F3E6-D371-4843-8FA9-3FB50ED4A834}"/>
              </a:ext>
            </a:extLst>
          </p:cNvPr>
          <p:cNvSpPr/>
          <p:nvPr/>
        </p:nvSpPr>
        <p:spPr>
          <a:xfrm>
            <a:off x="6235700" y="671156"/>
            <a:ext cx="5956300" cy="41902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D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C7E502-CE2A-436E-90DF-F5AF325E9BC5}"/>
              </a:ext>
            </a:extLst>
          </p:cNvPr>
          <p:cNvSpPr/>
          <p:nvPr/>
        </p:nvSpPr>
        <p:spPr>
          <a:xfrm>
            <a:off x="6876335" y="1288943"/>
            <a:ext cx="4675030" cy="2954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96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6308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D990F-D62C-4B36-9BB3-2C19187BC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Project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FD78-501D-4E17-9A2E-63BDC1435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NordBank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has indicated that they wish to extend their existing data center to the cloud by migrating an internal application to cloud and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NordBank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are looking for how to configure the cloud platform and recommendations on the target infrastructure for the application.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0A440-AB4F-4E32-8123-9F3003BB1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12" y="315912"/>
            <a:ext cx="15525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83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99B602C4-F1CA-40DC-8752-0D3BDF2C2518}"/>
              </a:ext>
            </a:extLst>
          </p:cNvPr>
          <p:cNvGrpSpPr/>
          <p:nvPr/>
        </p:nvGrpSpPr>
        <p:grpSpPr>
          <a:xfrm>
            <a:off x="-21208" y="1844675"/>
            <a:ext cx="3742308" cy="4213225"/>
            <a:chOff x="813436" y="1844675"/>
            <a:chExt cx="2907664" cy="4213225"/>
          </a:xfrm>
          <a:solidFill>
            <a:schemeClr val="accent1">
              <a:lumMod val="50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7DDCCC-C1D4-4DD4-8D4A-9DF09D8714A3}"/>
                </a:ext>
              </a:extLst>
            </p:cNvPr>
            <p:cNvSpPr/>
            <p:nvPr/>
          </p:nvSpPr>
          <p:spPr>
            <a:xfrm>
              <a:off x="813436" y="1844675"/>
              <a:ext cx="2907664" cy="42132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19167D-B12A-492D-9880-DCBB5506DAB1}"/>
                </a:ext>
              </a:extLst>
            </p:cNvPr>
            <p:cNvSpPr/>
            <p:nvPr/>
          </p:nvSpPr>
          <p:spPr>
            <a:xfrm>
              <a:off x="813436" y="4266696"/>
              <a:ext cx="2907664" cy="17912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F05DEE-C29B-4FE0-AA91-35316F5B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/>
              <a:t>GOALS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68A2D-1115-488E-89ED-1B92B5DC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pPr/>
              <a:t>3</a:t>
            </a:fld>
            <a:endParaRPr lang="en-ID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C8C8DA-D0F4-42C7-A8C5-8A47957E15C1}"/>
              </a:ext>
            </a:extLst>
          </p:cNvPr>
          <p:cNvSpPr/>
          <p:nvPr/>
        </p:nvSpPr>
        <p:spPr>
          <a:xfrm>
            <a:off x="7049054" y="2253521"/>
            <a:ext cx="4353648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cs typeface="Segoe UI" panose="020B0502040204020203" pitchFamily="34" charset="0"/>
              </a:rPr>
              <a:t>NordBank</a:t>
            </a:r>
            <a:r>
              <a:rPr 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ato" panose="020F0502020204030203" pitchFamily="34" charset="0"/>
                <a:cs typeface="Segoe UI" panose="020B0502040204020203" pitchFamily="34" charset="0"/>
              </a:rPr>
              <a:t> has the following goals with this project:</a:t>
            </a:r>
          </a:p>
          <a:p>
            <a:endParaRPr lang="en-US" sz="1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9D6CF0-8787-41A0-B970-1458568DA71C}"/>
              </a:ext>
            </a:extLst>
          </p:cNvPr>
          <p:cNvGrpSpPr/>
          <p:nvPr/>
        </p:nvGrpSpPr>
        <p:grpSpPr>
          <a:xfrm>
            <a:off x="7049054" y="2846802"/>
            <a:ext cx="3994107" cy="430887"/>
            <a:chOff x="7024916" y="2938242"/>
            <a:chExt cx="3994107" cy="43088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B8878AC-27C0-424E-AB23-5FE0E830010F}"/>
                </a:ext>
              </a:extLst>
            </p:cNvPr>
            <p:cNvGrpSpPr/>
            <p:nvPr/>
          </p:nvGrpSpPr>
          <p:grpSpPr>
            <a:xfrm>
              <a:off x="7024916" y="2976346"/>
              <a:ext cx="293867" cy="293867"/>
              <a:chOff x="7024916" y="3804353"/>
              <a:chExt cx="293867" cy="29386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3825C9C-C8EC-4F50-A5C2-43E2374F6129}"/>
                  </a:ext>
                </a:extLst>
              </p:cNvPr>
              <p:cNvSpPr/>
              <p:nvPr/>
            </p:nvSpPr>
            <p:spPr>
              <a:xfrm>
                <a:off x="7024916" y="3804353"/>
                <a:ext cx="293867" cy="2938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5C1E2B6-9EB0-46DF-AF16-8F1CCA6E6AE8}"/>
                  </a:ext>
                </a:extLst>
              </p:cNvPr>
              <p:cNvSpPr/>
              <p:nvPr/>
            </p:nvSpPr>
            <p:spPr>
              <a:xfrm>
                <a:off x="7107851" y="3887288"/>
                <a:ext cx="127997" cy="1279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F9E9E40-D1B6-4FF0-9A6B-21E6F3110BAC}"/>
                </a:ext>
              </a:extLst>
            </p:cNvPr>
            <p:cNvSpPr/>
            <p:nvPr/>
          </p:nvSpPr>
          <p:spPr>
            <a:xfrm>
              <a:off x="7559635" y="2938242"/>
              <a:ext cx="3459388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1"/>
              <a:r>
                <a:rPr lang="en-US" sz="1400" dirty="0">
                  <a:latin typeface="Lato" panose="020F0502020204030203" pitchFamily="34" charset="0"/>
                </a:rPr>
                <a:t>Ensure the security of the application, as well as compliance with the law.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3248707-69A5-4FD9-AD93-693C6EA0889C}"/>
              </a:ext>
            </a:extLst>
          </p:cNvPr>
          <p:cNvGrpSpPr/>
          <p:nvPr/>
        </p:nvGrpSpPr>
        <p:grpSpPr>
          <a:xfrm>
            <a:off x="7049054" y="3765093"/>
            <a:ext cx="4093934" cy="325320"/>
            <a:chOff x="7024916" y="3805502"/>
            <a:chExt cx="4093934" cy="32532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DCA96F1-C686-4F34-904A-F57E4EBFC1C7}"/>
                </a:ext>
              </a:extLst>
            </p:cNvPr>
            <p:cNvSpPr/>
            <p:nvPr/>
          </p:nvSpPr>
          <p:spPr>
            <a:xfrm>
              <a:off x="7559635" y="3805502"/>
              <a:ext cx="3559215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1"/>
              <a:r>
                <a:rPr lang="pt-BR" sz="1400" dirty="0" err="1">
                  <a:latin typeface="Lato" panose="020F0502020204030203" pitchFamily="34" charset="0"/>
                </a:rPr>
                <a:t>Reduce</a:t>
              </a:r>
              <a:r>
                <a:rPr lang="pt-BR" sz="1400" dirty="0">
                  <a:latin typeface="Lato" panose="020F0502020204030203" pitchFamily="34" charset="0"/>
                </a:rPr>
                <a:t> </a:t>
              </a:r>
              <a:r>
                <a:rPr lang="pt-BR" sz="1400" dirty="0" err="1">
                  <a:latin typeface="Lato" panose="020F0502020204030203" pitchFamily="34" charset="0"/>
                </a:rPr>
                <a:t>costs</a:t>
              </a:r>
              <a:endParaRPr lang="pt-BR" sz="1400" dirty="0">
                <a:latin typeface="Lato" panose="020F0502020204030203" pitchFamily="34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ACAC5D2-3339-430C-AE53-A412C0209EA8}"/>
                </a:ext>
              </a:extLst>
            </p:cNvPr>
            <p:cNvGrpSpPr/>
            <p:nvPr/>
          </p:nvGrpSpPr>
          <p:grpSpPr>
            <a:xfrm>
              <a:off x="7024916" y="3836955"/>
              <a:ext cx="293867" cy="293867"/>
              <a:chOff x="7024916" y="3804353"/>
              <a:chExt cx="293867" cy="293867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E044D1C-7CD0-4ED7-BA3D-EBF3C4154593}"/>
                  </a:ext>
                </a:extLst>
              </p:cNvPr>
              <p:cNvSpPr/>
              <p:nvPr/>
            </p:nvSpPr>
            <p:spPr>
              <a:xfrm>
                <a:off x="7024916" y="3804353"/>
                <a:ext cx="293867" cy="2938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CAD9497-5F5B-440D-A972-4FA968B5F754}"/>
                  </a:ext>
                </a:extLst>
              </p:cNvPr>
              <p:cNvSpPr/>
              <p:nvPr/>
            </p:nvSpPr>
            <p:spPr>
              <a:xfrm>
                <a:off x="7107851" y="3887288"/>
                <a:ext cx="127997" cy="1279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6B51E7-3BB5-4343-AD51-C3272756D7C5}"/>
              </a:ext>
            </a:extLst>
          </p:cNvPr>
          <p:cNvGrpSpPr/>
          <p:nvPr/>
        </p:nvGrpSpPr>
        <p:grpSpPr>
          <a:xfrm>
            <a:off x="7049054" y="4416979"/>
            <a:ext cx="4327297" cy="354724"/>
            <a:chOff x="7024916" y="4751700"/>
            <a:chExt cx="4327297" cy="35472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90E3664-EEAB-40CC-8082-48AFC0F8A801}"/>
                </a:ext>
              </a:extLst>
            </p:cNvPr>
            <p:cNvSpPr/>
            <p:nvPr/>
          </p:nvSpPr>
          <p:spPr>
            <a:xfrm>
              <a:off x="7559635" y="4751700"/>
              <a:ext cx="3792578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1"/>
              <a:r>
                <a:rPr lang="pt-BR" sz="1400" dirty="0">
                  <a:latin typeface="Lato" panose="020F0502020204030203" pitchFamily="34" charset="0"/>
                </a:rPr>
                <a:t>RTO (</a:t>
              </a:r>
              <a:r>
                <a:rPr lang="pt-BR" sz="1400" dirty="0" err="1">
                  <a:latin typeface="Lato" panose="020F0502020204030203" pitchFamily="34" charset="0"/>
                </a:rPr>
                <a:t>one</a:t>
              </a:r>
              <a:r>
                <a:rPr lang="pt-BR" sz="1400" dirty="0">
                  <a:latin typeface="Lato" panose="020F0502020204030203" pitchFamily="34" charset="0"/>
                </a:rPr>
                <a:t> business </a:t>
              </a:r>
              <a:r>
                <a:rPr lang="pt-BR" sz="1400" dirty="0" err="1">
                  <a:latin typeface="Lato" panose="020F0502020204030203" pitchFamily="34" charset="0"/>
                </a:rPr>
                <a:t>day</a:t>
              </a:r>
              <a:r>
                <a:rPr lang="pt-BR" sz="1400" dirty="0">
                  <a:latin typeface="Lato" panose="020F0502020204030203" pitchFamily="34" charset="0"/>
                </a:rPr>
                <a:t>)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79B62D4-7441-4612-B301-E557C8A74F59}"/>
                </a:ext>
              </a:extLst>
            </p:cNvPr>
            <p:cNvGrpSpPr/>
            <p:nvPr/>
          </p:nvGrpSpPr>
          <p:grpSpPr>
            <a:xfrm>
              <a:off x="7024916" y="4812557"/>
              <a:ext cx="293867" cy="293867"/>
              <a:chOff x="7024916" y="3804353"/>
              <a:chExt cx="293867" cy="293867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C306CD7-8349-41C1-8F76-C9BC42F2DAFF}"/>
                  </a:ext>
                </a:extLst>
              </p:cNvPr>
              <p:cNvSpPr/>
              <p:nvPr/>
            </p:nvSpPr>
            <p:spPr>
              <a:xfrm>
                <a:off x="7024916" y="3804353"/>
                <a:ext cx="293867" cy="2938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99BE91C-C00D-4617-902C-5CA777BDDBF8}"/>
                  </a:ext>
                </a:extLst>
              </p:cNvPr>
              <p:cNvSpPr/>
              <p:nvPr/>
            </p:nvSpPr>
            <p:spPr>
              <a:xfrm>
                <a:off x="7107851" y="3864163"/>
                <a:ext cx="127997" cy="1279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FB82B08-9B0D-4065-B0EE-536BDC48AAF9}"/>
              </a:ext>
            </a:extLst>
          </p:cNvPr>
          <p:cNvCxnSpPr>
            <a:cxnSpLocks/>
          </p:cNvCxnSpPr>
          <p:nvPr/>
        </p:nvCxnSpPr>
        <p:spPr>
          <a:xfrm>
            <a:off x="7583773" y="3511667"/>
            <a:ext cx="3792578" cy="0"/>
          </a:xfrm>
          <a:prstGeom prst="line">
            <a:avLst/>
          </a:prstGeom>
          <a:ln>
            <a:solidFill>
              <a:srgbClr val="0FA5B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BAB39D8-1A6D-4DAC-B12C-D646E3B612F8}"/>
              </a:ext>
            </a:extLst>
          </p:cNvPr>
          <p:cNvCxnSpPr>
            <a:cxnSpLocks/>
          </p:cNvCxnSpPr>
          <p:nvPr/>
        </p:nvCxnSpPr>
        <p:spPr>
          <a:xfrm>
            <a:off x="7583773" y="4304123"/>
            <a:ext cx="3792578" cy="0"/>
          </a:xfrm>
          <a:prstGeom prst="line">
            <a:avLst/>
          </a:prstGeom>
          <a:ln>
            <a:solidFill>
              <a:srgbClr val="0FA5B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566BE31-87D4-42CD-9BF5-4DD3643C4627}"/>
              </a:ext>
            </a:extLst>
          </p:cNvPr>
          <p:cNvGrpSpPr/>
          <p:nvPr/>
        </p:nvGrpSpPr>
        <p:grpSpPr>
          <a:xfrm>
            <a:off x="415680" y="2020095"/>
            <a:ext cx="6621231" cy="3862385"/>
            <a:chOff x="1309916" y="2284412"/>
            <a:chExt cx="5715000" cy="33337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B910B7-A575-44C4-9D79-D7624C47764A}"/>
                </a:ext>
              </a:extLst>
            </p:cNvPr>
            <p:cNvSpPr/>
            <p:nvPr/>
          </p:nvSpPr>
          <p:spPr>
            <a:xfrm>
              <a:off x="2005648" y="2494466"/>
              <a:ext cx="4338002" cy="27014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253F35E-8C2B-4EFF-8078-BE7411E93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3564" y="2438401"/>
              <a:ext cx="4418186" cy="30892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F0FE01-F4A8-4BC8-A733-AA7013058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916" y="2284412"/>
              <a:ext cx="5715000" cy="333375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F7B21E1-BF4A-47FE-9ACA-5DB9A08BCD28}"/>
              </a:ext>
            </a:extLst>
          </p:cNvPr>
          <p:cNvGrpSpPr/>
          <p:nvPr/>
        </p:nvGrpSpPr>
        <p:grpSpPr>
          <a:xfrm>
            <a:off x="7053814" y="5097599"/>
            <a:ext cx="4327297" cy="430887"/>
            <a:chOff x="7024916" y="4774825"/>
            <a:chExt cx="4327297" cy="43088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AAD5B58-57AB-44CA-BB6D-81AECD1A8615}"/>
                </a:ext>
              </a:extLst>
            </p:cNvPr>
            <p:cNvSpPr/>
            <p:nvPr/>
          </p:nvSpPr>
          <p:spPr>
            <a:xfrm>
              <a:off x="7559635" y="4774825"/>
              <a:ext cx="3792578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1"/>
              <a:r>
                <a:rPr lang="pt-BR" sz="1400" dirty="0">
                  <a:latin typeface="Lato" panose="020F0502020204030203" pitchFamily="34" charset="0"/>
                </a:rPr>
                <a:t>The </a:t>
              </a:r>
              <a:r>
                <a:rPr lang="pt-BR" sz="1400" dirty="0" err="1">
                  <a:latin typeface="Lato" panose="020F0502020204030203" pitchFamily="34" charset="0"/>
                </a:rPr>
                <a:t>application</a:t>
              </a:r>
              <a:r>
                <a:rPr lang="pt-BR" sz="1400" dirty="0">
                  <a:latin typeface="Lato" panose="020F0502020204030203" pitchFamily="34" charset="0"/>
                </a:rPr>
                <a:t> </a:t>
              </a:r>
              <a:r>
                <a:rPr lang="pt-BR" sz="1400" dirty="0" err="1">
                  <a:latin typeface="Lato" panose="020F0502020204030203" pitchFamily="34" charset="0"/>
                </a:rPr>
                <a:t>will</a:t>
              </a:r>
              <a:r>
                <a:rPr lang="pt-BR" sz="1400" dirty="0">
                  <a:latin typeface="Lato" panose="020F0502020204030203" pitchFamily="34" charset="0"/>
                </a:rPr>
                <a:t> </a:t>
              </a:r>
              <a:r>
                <a:rPr lang="pt-BR" sz="1400" dirty="0" err="1">
                  <a:latin typeface="Lato" panose="020F0502020204030203" pitchFamily="34" charset="0"/>
                </a:rPr>
                <a:t>need</a:t>
              </a:r>
              <a:r>
                <a:rPr lang="pt-BR" sz="1400" dirty="0">
                  <a:latin typeface="Lato" panose="020F0502020204030203" pitchFamily="34" charset="0"/>
                </a:rPr>
                <a:t> </a:t>
              </a:r>
              <a:r>
                <a:rPr lang="pt-BR" sz="1400" dirty="0" err="1">
                  <a:latin typeface="Lato" panose="020F0502020204030203" pitchFamily="34" charset="0"/>
                </a:rPr>
                <a:t>to</a:t>
              </a:r>
              <a:r>
                <a:rPr lang="pt-BR" sz="1400" dirty="0">
                  <a:latin typeface="Lato" panose="020F0502020204030203" pitchFamily="34" charset="0"/>
                </a:rPr>
                <a:t> </a:t>
              </a:r>
              <a:r>
                <a:rPr lang="pt-BR" sz="1400" dirty="0" err="1">
                  <a:latin typeface="Lato" panose="020F0502020204030203" pitchFamily="34" charset="0"/>
                </a:rPr>
                <a:t>be</a:t>
              </a:r>
              <a:r>
                <a:rPr lang="pt-BR" sz="1400" dirty="0">
                  <a:latin typeface="Lato" panose="020F0502020204030203" pitchFamily="34" charset="0"/>
                </a:rPr>
                <a:t> </a:t>
              </a:r>
              <a:r>
                <a:rPr lang="pt-BR" sz="1400" dirty="0" err="1">
                  <a:latin typeface="Lato" panose="020F0502020204030203" pitchFamily="34" charset="0"/>
                </a:rPr>
                <a:t>accessible</a:t>
              </a:r>
              <a:r>
                <a:rPr lang="pt-BR" sz="1400" dirty="0">
                  <a:latin typeface="Lato" panose="020F0502020204030203" pitchFamily="34" charset="0"/>
                </a:rPr>
                <a:t> </a:t>
              </a:r>
              <a:r>
                <a:rPr lang="pt-BR" sz="1400" dirty="0" err="1">
                  <a:latin typeface="Lato" panose="020F0502020204030203" pitchFamily="34" charset="0"/>
                </a:rPr>
                <a:t>from</a:t>
              </a:r>
              <a:r>
                <a:rPr lang="pt-BR" sz="1400" dirty="0">
                  <a:latin typeface="Lato" panose="020F0502020204030203" pitchFamily="34" charset="0"/>
                </a:rPr>
                <a:t> </a:t>
              </a:r>
              <a:r>
                <a:rPr lang="pt-BR" sz="1400" dirty="0" err="1">
                  <a:latin typeface="Lato" panose="020F0502020204030203" pitchFamily="34" charset="0"/>
                </a:rPr>
                <a:t>the</a:t>
              </a:r>
              <a:r>
                <a:rPr lang="pt-BR" sz="1400" dirty="0">
                  <a:latin typeface="Lato" panose="020F0502020204030203" pitchFamily="34" charset="0"/>
                </a:rPr>
                <a:t> datacenter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FFE5CCF-8665-462D-ABCC-F14F6C160573}"/>
                </a:ext>
              </a:extLst>
            </p:cNvPr>
            <p:cNvGrpSpPr/>
            <p:nvPr/>
          </p:nvGrpSpPr>
          <p:grpSpPr>
            <a:xfrm>
              <a:off x="7024916" y="4812557"/>
              <a:ext cx="293867" cy="293867"/>
              <a:chOff x="7024916" y="3804353"/>
              <a:chExt cx="293867" cy="293867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0D666DF-1B40-430F-ADDA-A37857D14CF9}"/>
                  </a:ext>
                </a:extLst>
              </p:cNvPr>
              <p:cNvSpPr/>
              <p:nvPr/>
            </p:nvSpPr>
            <p:spPr>
              <a:xfrm>
                <a:off x="7024916" y="3804353"/>
                <a:ext cx="293867" cy="2938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99F1207-86A7-4638-99F8-0D3AB92A1645}"/>
                  </a:ext>
                </a:extLst>
              </p:cNvPr>
              <p:cNvSpPr/>
              <p:nvPr/>
            </p:nvSpPr>
            <p:spPr>
              <a:xfrm>
                <a:off x="7107851" y="3887288"/>
                <a:ext cx="127997" cy="1279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D881793-7739-49E5-B032-632663C8C470}"/>
              </a:ext>
            </a:extLst>
          </p:cNvPr>
          <p:cNvCxnSpPr>
            <a:cxnSpLocks/>
          </p:cNvCxnSpPr>
          <p:nvPr/>
        </p:nvCxnSpPr>
        <p:spPr>
          <a:xfrm>
            <a:off x="7588533" y="4961618"/>
            <a:ext cx="3792578" cy="0"/>
          </a:xfrm>
          <a:prstGeom prst="line">
            <a:avLst/>
          </a:prstGeom>
          <a:ln>
            <a:solidFill>
              <a:srgbClr val="0FA5B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0F2B9FB-B59C-4697-9C45-5FE8FB600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3012" y="315912"/>
            <a:ext cx="15525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37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6A9F-762F-48E4-808B-E699A9E16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Current</a:t>
            </a:r>
            <a:r>
              <a:rPr lang="pt-BR" dirty="0"/>
              <a:t> </a:t>
            </a:r>
            <a:r>
              <a:rPr lang="pt-BR" dirty="0" err="1"/>
              <a:t>Environment</a:t>
            </a:r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0BE2AC-7699-4091-A0AE-3101AEC82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12" y="315912"/>
            <a:ext cx="1552575" cy="352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ADAAE5-3FF7-4B60-8CAE-48337F320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5" y="1816100"/>
            <a:ext cx="4191000" cy="4676775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89F5EF8-14D9-49F3-920F-1EC20AB58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6642" y="1825625"/>
            <a:ext cx="5557157" cy="4351338"/>
          </a:xfrm>
        </p:spPr>
        <p:txBody>
          <a:bodyPr>
            <a:normAutofit/>
          </a:bodyPr>
          <a:lstStyle/>
          <a:p>
            <a:pPr algn="just" rtl="0" fontAlgn="base">
              <a:buFont typeface="Arial" panose="020B0604020202020204" pitchFamily="34" charset="0"/>
              <a:buChar char="•"/>
            </a:pPr>
            <a:endParaRPr lang="pt-BR" sz="1800" dirty="0">
              <a:solidFill>
                <a:srgbClr val="000000"/>
              </a:solidFill>
            </a:endParaRPr>
          </a:p>
          <a:p>
            <a:pPr algn="just" rtl="0" fontAlgn="base">
              <a:buFont typeface="Arial" panose="020B0604020202020204" pitchFamily="34" charset="0"/>
              <a:buChar char="•"/>
            </a:pPr>
            <a:endParaRPr lang="pt-BR" sz="1800" dirty="0">
              <a:solidFill>
                <a:srgbClr val="000000"/>
              </a:solidFill>
            </a:endParaRPr>
          </a:p>
          <a:p>
            <a:pPr algn="just" rtl="0" fontAlgn="base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</a:endParaRPr>
          </a:p>
          <a:p>
            <a:pPr algn="just" rtl="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4 servers, each with 4 CPU and 16 Gb of RAM</a:t>
            </a:r>
          </a:p>
          <a:p>
            <a:pPr algn="just" rtl="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.NET application (Client/Server)</a:t>
            </a:r>
          </a:p>
          <a:p>
            <a:pPr algn="just" rtl="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The application uses a database containing personal data from the bank’s private customers: Oracle, 64Gb of RAM</a:t>
            </a:r>
          </a:p>
          <a:p>
            <a:pPr algn="just" rtl="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The servers use a shared disk system with a total of 4 Tb allocated for the servers</a:t>
            </a:r>
          </a:p>
          <a:p>
            <a:pPr algn="just" rtl="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The application use a legacy SSO solution</a:t>
            </a:r>
            <a:endParaRPr lang="pt-BR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74713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9DACC-13AC-4F7D-839D-11B6C04B5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Design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CE387C-92BE-490F-A60F-32D242BED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12" y="315912"/>
            <a:ext cx="1552575" cy="352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F43B91-1D4A-4452-BB22-0EEB0BEB5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35" y="1160708"/>
            <a:ext cx="10086364" cy="55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28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9DACC-13AC-4F7D-839D-11B6C04B5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Migration – Option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5E769-FD69-4A63-B13F-5BBCD0ACA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30" y="1377454"/>
            <a:ext cx="7665395" cy="5398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CE387C-92BE-490F-A60F-32D242BED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012" y="315912"/>
            <a:ext cx="15525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01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9DACC-13AC-4F7D-839D-11B6C04B5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Migration – Option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CE387C-92BE-490F-A60F-32D242BED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12" y="315912"/>
            <a:ext cx="1552575" cy="352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365E1A-2C44-4EE9-AA18-FBB1CC14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756" y="1003899"/>
            <a:ext cx="6905467" cy="577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5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9DACC-13AC-4F7D-839D-11B6C04B5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Core Technologies </a:t>
            </a:r>
            <a:r>
              <a:rPr lang="pt-BR" dirty="0" err="1"/>
              <a:t>Solution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0AB80-C013-4E92-B575-5F13FD9B4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7895"/>
            <a:ext cx="5066415" cy="3693319"/>
          </a:xfrm>
        </p:spPr>
        <p:txBody>
          <a:bodyPr>
            <a:normAutofit/>
          </a:bodyPr>
          <a:lstStyle/>
          <a:p>
            <a:pPr rtl="0" fontAlgn="base"/>
            <a:r>
              <a:rPr lang="pt-BR" sz="1800" b="1" i="0" dirty="0">
                <a:solidFill>
                  <a:srgbClr val="000000"/>
                </a:solidFill>
                <a:effectLst/>
              </a:rPr>
              <a:t>HUB SPOKE </a:t>
            </a:r>
            <a:r>
              <a:rPr lang="pt-BR" sz="1800" b="1" i="0" dirty="0" err="1">
                <a:solidFill>
                  <a:srgbClr val="000000"/>
                </a:solidFill>
                <a:effectLst/>
              </a:rPr>
              <a:t>Topology</a:t>
            </a:r>
            <a:r>
              <a:rPr lang="pt-BR" sz="1800" b="1" i="0" dirty="0">
                <a:solidFill>
                  <a:srgbClr val="000000"/>
                </a:solidFill>
                <a:effectLst/>
              </a:rPr>
              <a:t>: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The hub virtual network acts as a central point of connectivity to many spoke virtual networks. The hub can also be used as the connectivity point to your on-premises networks. The spoke virtual networks peer with the hub and can be used to isolate workloads.</a:t>
            </a:r>
          </a:p>
          <a:p>
            <a:pPr rtl="0" fontAlgn="base"/>
            <a:r>
              <a:rPr lang="pt-BR" sz="1800" b="1" i="0" dirty="0">
                <a:solidFill>
                  <a:srgbClr val="000000"/>
                </a:solidFill>
                <a:effectLst/>
              </a:rPr>
              <a:t>Azure Firewall: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Azure Firewall is a managed, cloud-based network security service that protects your Azure Virtual Network resources. It's a fully stateful firewall as a service with built-in high availability and unrestricted cloud scalability.</a:t>
            </a:r>
            <a:endParaRPr lang="pt-BR" sz="18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EB2D76-A0B2-42FD-818D-DD43A707586B}"/>
              </a:ext>
            </a:extLst>
          </p:cNvPr>
          <p:cNvSpPr txBox="1"/>
          <p:nvPr/>
        </p:nvSpPr>
        <p:spPr>
          <a:xfrm>
            <a:off x="6152708" y="2087895"/>
            <a:ext cx="513907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000000"/>
                </a:solidFill>
                <a:effectLst/>
              </a:rPr>
              <a:t>Azure </a:t>
            </a:r>
            <a:r>
              <a:rPr lang="pt-BR" b="1" i="0" dirty="0" err="1">
                <a:solidFill>
                  <a:srgbClr val="000000"/>
                </a:solidFill>
                <a:effectLst/>
              </a:rPr>
              <a:t>Policy</a:t>
            </a:r>
            <a:r>
              <a:rPr lang="pt-BR" b="1" i="0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Azure Policy helps to enforce organizational standards and to assess compliance at-scale. Through its compliance dashboard, it provides an aggregated view to evaluate the overall state of the environment, with the ability to drill down to the per-resource, per-policy granularity. 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US" sz="1800" b="1" dirty="0"/>
              <a:t>Azure Security Center</a:t>
            </a:r>
            <a:r>
              <a:rPr lang="en-US" sz="1800" b="1">
                <a:solidFill>
                  <a:srgbClr val="000000"/>
                </a:solidFill>
              </a:rPr>
              <a:t>: </a:t>
            </a:r>
            <a:r>
              <a:rPr 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Azure Security Center is a unified infrastructure security management system that strengthens the security posture of your data centers, and provides advanced threat protection across your hybrid workloads in the cloud - whether they're in Azure or not - as well as on premises.</a:t>
            </a:r>
            <a:endParaRPr lang="pt-BR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030905-C315-4DD3-B912-6006EAF3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12" y="315912"/>
            <a:ext cx="15525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04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A1733-E4BA-470D-AD40-D99772FB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Requirements</a:t>
            </a:r>
            <a:r>
              <a:rPr lang="pt-BR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1C668-B1E1-4F64-A9B8-B07D9D7AB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19" y="2061887"/>
            <a:ext cx="4967177" cy="4058277"/>
          </a:xfrm>
        </p:spPr>
        <p:txBody>
          <a:bodyPr>
            <a:norm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communication ports of the application with clients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communication ports of the application with the Database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communication ports with legacy SSO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at least 15mbps link recommended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pt-BR" sz="1800" b="0" i="0" dirty="0" err="1">
                <a:solidFill>
                  <a:srgbClr val="000000"/>
                </a:solidFill>
                <a:effectLst/>
              </a:rPr>
              <a:t>day</a:t>
            </a:r>
            <a:r>
              <a:rPr lang="pt-BR" sz="1800" b="0" i="0" dirty="0">
                <a:solidFill>
                  <a:srgbClr val="000000"/>
                </a:solidFill>
                <a:effectLst/>
              </a:rPr>
              <a:t> for CUTOVER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558B4-7E9E-4F02-B468-F19F07566243}"/>
              </a:ext>
            </a:extLst>
          </p:cNvPr>
          <p:cNvSpPr txBox="1"/>
          <p:nvPr/>
        </p:nvSpPr>
        <p:spPr>
          <a:xfrm>
            <a:off x="5890438" y="2061887"/>
            <a:ext cx="60676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before migration, local backup must be guaranteed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stakeholders </a:t>
            </a:r>
            <a:r>
              <a:rPr lang="pt-BR" sz="1800" b="0" i="0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should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pt-BR" sz="1800" b="0" i="0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be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pt-BR" sz="1800" b="0" i="0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notified</a:t>
            </a:r>
            <a:endParaRPr lang="pt-BR" sz="1800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it must be checked if the application points to an DNS and not IP Address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Lato" panose="020F0502020204030203" pitchFamily="34" charset="0"/>
              </a:rPr>
              <a:t>Definition of a regulated security compliance</a:t>
            </a:r>
            <a:endParaRPr lang="pt-BR" sz="1800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EE8BCA-AFA1-4989-A099-704300AD8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12" y="315912"/>
            <a:ext cx="15525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818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Eduardo Kieling" id="{D414DE65-1E84-41C5-847B-1AEB3B544219}" vid="{46D16A97-86A5-4156-AB0E-62432CF28F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NordBank - Hypothetical Cloud Migration - Kickoff</Template>
  <TotalTime>287</TotalTime>
  <Words>1795</Words>
  <Application>Microsoft Office PowerPoint</Application>
  <PresentationFormat>Widescreen</PresentationFormat>
  <Paragraphs>276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Fira Sans</vt:lpstr>
      <vt:lpstr>Lato</vt:lpstr>
      <vt:lpstr>Lato Medium</vt:lpstr>
      <vt:lpstr>Segoe UI</vt:lpstr>
      <vt:lpstr>Segoe UI Light</vt:lpstr>
      <vt:lpstr>Tema do Office</vt:lpstr>
      <vt:lpstr>PowerPoint Presentation</vt:lpstr>
      <vt:lpstr>Project Review</vt:lpstr>
      <vt:lpstr>GOALS</vt:lpstr>
      <vt:lpstr>Current Environment</vt:lpstr>
      <vt:lpstr>Design Solution</vt:lpstr>
      <vt:lpstr>Migration – Option 1</vt:lpstr>
      <vt:lpstr>Migration – Option 2</vt:lpstr>
      <vt:lpstr>Core Technologies Solution</vt:lpstr>
      <vt:lpstr>Requirements </vt:lpstr>
      <vt:lpstr>Save costs  </vt:lpstr>
      <vt:lpstr>NordBank - PYG Scenario </vt:lpstr>
      <vt:lpstr>NordBank – PYG + Half Scenario</vt:lpstr>
      <vt:lpstr>NordBank – RI3Y + AHUB Scenario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Eduardo Kieling</dc:creator>
  <cp:lastModifiedBy>Eduardo Kieling</cp:lastModifiedBy>
  <cp:revision>1</cp:revision>
  <dcterms:created xsi:type="dcterms:W3CDTF">2021-04-23T13:17:41Z</dcterms:created>
  <dcterms:modified xsi:type="dcterms:W3CDTF">2021-04-23T20:29:15Z</dcterms:modified>
</cp:coreProperties>
</file>